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6" r:id="rId1"/>
  </p:sldMasterIdLst>
  <p:notesMasterIdLst>
    <p:notesMasterId r:id="rId19"/>
  </p:notesMasterIdLst>
  <p:sldIdLst>
    <p:sldId id="2536" r:id="rId2"/>
    <p:sldId id="2880" r:id="rId3"/>
    <p:sldId id="2934" r:id="rId4"/>
    <p:sldId id="2935" r:id="rId5"/>
    <p:sldId id="2936" r:id="rId6"/>
    <p:sldId id="2937" r:id="rId7"/>
    <p:sldId id="2938" r:id="rId8"/>
    <p:sldId id="2939" r:id="rId9"/>
    <p:sldId id="2940" r:id="rId10"/>
    <p:sldId id="2941" r:id="rId11"/>
    <p:sldId id="2943" r:id="rId12"/>
    <p:sldId id="2942" r:id="rId13"/>
    <p:sldId id="2944" r:id="rId14"/>
    <p:sldId id="2945" r:id="rId15"/>
    <p:sldId id="2946" r:id="rId16"/>
    <p:sldId id="2947" r:id="rId17"/>
    <p:sldId id="2766" r:id="rId18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6" pos="982" userDrawn="1">
          <p15:clr>
            <a:srgbClr val="A4A3A4"/>
          </p15:clr>
        </p15:guide>
        <p15:guide id="8" orient="horz" pos="480" userDrawn="1">
          <p15:clr>
            <a:srgbClr val="A4A3A4"/>
          </p15:clr>
        </p15:guide>
        <p15:guide id="10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F9A6"/>
    <a:srgbClr val="16477A"/>
    <a:srgbClr val="5F1DA7"/>
    <a:srgbClr val="3F51B5"/>
    <a:srgbClr val="0038A8"/>
    <a:srgbClr val="1313A5"/>
    <a:srgbClr val="4CAF50"/>
    <a:srgbClr val="731CA8"/>
    <a:srgbClr val="1181A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6" autoAdjust="0"/>
    <p:restoredTop sz="89198" autoAdjust="0"/>
  </p:normalViewPr>
  <p:slideViewPr>
    <p:cSldViewPr snapToGrid="0" snapToObjects="1">
      <p:cViewPr varScale="1">
        <p:scale>
          <a:sx n="49" d="100"/>
          <a:sy n="49" d="100"/>
        </p:scale>
        <p:origin x="78" y="114"/>
      </p:cViewPr>
      <p:guideLst>
        <p:guide orient="horz" pos="8112"/>
        <p:guide pos="14350"/>
        <p:guide pos="982"/>
        <p:guide orient="horz" pos="48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E882C-ED04-4D4C-B49D-F78A8F78F76E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B5F039-20EE-43A5-B1AB-75D1862E4063}">
      <dgm:prSet phldrT="[Text]"/>
      <dgm:spPr/>
      <dgm:t>
        <a:bodyPr/>
        <a:lstStyle/>
        <a:p>
          <a:r>
            <a:rPr lang="en-US" dirty="0" err="1"/>
            <a:t>Chương</a:t>
          </a:r>
          <a:r>
            <a:rPr lang="en-US" dirty="0"/>
            <a:t> </a:t>
          </a:r>
          <a:r>
            <a:rPr lang="en-US" dirty="0" err="1"/>
            <a:t>trình</a:t>
          </a:r>
          <a:r>
            <a:rPr lang="en-US" dirty="0"/>
            <a:t> THPT</a:t>
          </a:r>
        </a:p>
      </dgm:t>
    </dgm:pt>
    <dgm:pt modelId="{59404524-E903-43B2-A0C0-1CF5152B3D43}" type="parTrans" cxnId="{725FC593-1D70-49E2-B6C6-3F0C1F126A8D}">
      <dgm:prSet/>
      <dgm:spPr/>
      <dgm:t>
        <a:bodyPr/>
        <a:lstStyle/>
        <a:p>
          <a:endParaRPr lang="en-US"/>
        </a:p>
      </dgm:t>
    </dgm:pt>
    <dgm:pt modelId="{AE29B35E-1A78-44DA-B4C0-E3B9FBD11D18}" type="sibTrans" cxnId="{725FC593-1D70-49E2-B6C6-3F0C1F126A8D}">
      <dgm:prSet/>
      <dgm:spPr/>
      <dgm:t>
        <a:bodyPr/>
        <a:lstStyle/>
        <a:p>
          <a:endParaRPr lang="en-US"/>
        </a:p>
      </dgm:t>
    </dgm:pt>
    <dgm:pt modelId="{61C25776-E9E3-4A9C-9762-8D8A3B6FA95A}">
      <dgm:prSet phldrT="[Text]"/>
      <dgm:spPr/>
      <dgm:t>
        <a:bodyPr anchor="ctr"/>
        <a:lstStyle/>
        <a:p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văn</a:t>
          </a:r>
          <a:r>
            <a:rPr lang="en-US" dirty="0"/>
            <a:t> </a:t>
          </a:r>
          <a:r>
            <a:rPr lang="en-US" dirty="0" err="1"/>
            <a:t>số</a:t>
          </a:r>
          <a:r>
            <a:rPr lang="en-US" dirty="0"/>
            <a:t> 68/BGDĐT-</a:t>
          </a:r>
          <a:r>
            <a:rPr lang="en-US" dirty="0" err="1"/>
            <a:t>GDTrH</a:t>
          </a:r>
          <a:r>
            <a:rPr lang="en-US" dirty="0"/>
            <a:t> </a:t>
          </a:r>
          <a:r>
            <a:rPr lang="en-US" dirty="0" err="1"/>
            <a:t>ngày</a:t>
          </a:r>
          <a:r>
            <a:rPr lang="en-US" dirty="0"/>
            <a:t> 06/01/2023</a:t>
          </a:r>
        </a:p>
      </dgm:t>
    </dgm:pt>
    <dgm:pt modelId="{1912356D-7414-4F58-88E3-7D1348E91CEC}" type="parTrans" cxnId="{8311E867-840C-400A-ADE6-D0F70D8548DB}">
      <dgm:prSet/>
      <dgm:spPr/>
      <dgm:t>
        <a:bodyPr/>
        <a:lstStyle/>
        <a:p>
          <a:endParaRPr lang="en-US"/>
        </a:p>
      </dgm:t>
    </dgm:pt>
    <dgm:pt modelId="{0BB261A5-26FF-4843-9BB7-00419125EADA}" type="sibTrans" cxnId="{8311E867-840C-400A-ADE6-D0F70D8548DB}">
      <dgm:prSet/>
      <dgm:spPr/>
      <dgm:t>
        <a:bodyPr/>
        <a:lstStyle/>
        <a:p>
          <a:endParaRPr lang="en-US"/>
        </a:p>
      </dgm:t>
    </dgm:pt>
    <dgm:pt modelId="{AD93B9E1-3FE6-4689-8119-EBF30AAAEC6E}">
      <dgm:prSet phldrT="[Text]"/>
      <dgm:spPr/>
      <dgm:t>
        <a:bodyPr anchor="ctr"/>
        <a:lstStyle/>
        <a:p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văn</a:t>
          </a:r>
          <a:r>
            <a:rPr lang="en-US" dirty="0"/>
            <a:t> </a:t>
          </a:r>
          <a:r>
            <a:rPr lang="en-US" dirty="0" err="1"/>
            <a:t>số</a:t>
          </a:r>
          <a:r>
            <a:rPr lang="en-US" dirty="0"/>
            <a:t> 3899/BGDĐT-</a:t>
          </a:r>
          <a:r>
            <a:rPr lang="en-US" dirty="0" err="1"/>
            <a:t>GDTrH</a:t>
          </a:r>
          <a:r>
            <a:rPr lang="en-US" dirty="0"/>
            <a:t> </a:t>
          </a:r>
          <a:r>
            <a:rPr lang="en-US" dirty="0" err="1"/>
            <a:t>ngày</a:t>
          </a:r>
          <a:r>
            <a:rPr lang="en-US" dirty="0"/>
            <a:t> 03/8/2023</a:t>
          </a:r>
        </a:p>
      </dgm:t>
    </dgm:pt>
    <dgm:pt modelId="{1AD0B07B-D4F8-49EC-AF08-47AD21562555}" type="parTrans" cxnId="{1B41767D-3495-4354-8D16-ABDEABE4FC3B}">
      <dgm:prSet/>
      <dgm:spPr/>
      <dgm:t>
        <a:bodyPr/>
        <a:lstStyle/>
        <a:p>
          <a:endParaRPr lang="en-US"/>
        </a:p>
      </dgm:t>
    </dgm:pt>
    <dgm:pt modelId="{BC8E9652-72CE-47F7-A74E-D7683098D9E5}" type="sibTrans" cxnId="{1B41767D-3495-4354-8D16-ABDEABE4FC3B}">
      <dgm:prSet/>
      <dgm:spPr/>
      <dgm:t>
        <a:bodyPr/>
        <a:lstStyle/>
        <a:p>
          <a:endParaRPr lang="en-US"/>
        </a:p>
      </dgm:t>
    </dgm:pt>
    <dgm:pt modelId="{24CBE643-2D1E-4754-9CF6-B92A2C361DD2}">
      <dgm:prSet phldrT="[Text]"/>
      <dgm:spPr/>
      <dgm:t>
        <a:bodyPr/>
        <a:lstStyle/>
        <a:p>
          <a:r>
            <a:rPr lang="en-US" dirty="0" err="1">
              <a:solidFill>
                <a:srgbClr val="7030A0"/>
              </a:solidFill>
            </a:rPr>
            <a:t>Chương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trình</a:t>
          </a:r>
          <a:r>
            <a:rPr lang="en-US" dirty="0">
              <a:solidFill>
                <a:srgbClr val="7030A0"/>
              </a:solidFill>
            </a:rPr>
            <a:t> GDTX</a:t>
          </a:r>
        </a:p>
      </dgm:t>
    </dgm:pt>
    <dgm:pt modelId="{E5826F6A-DD8E-489B-9AAF-77EAA8BD7D60}" type="parTrans" cxnId="{DA7D9D58-16B6-4C8A-B0BB-8236FCE355BE}">
      <dgm:prSet/>
      <dgm:spPr/>
      <dgm:t>
        <a:bodyPr/>
        <a:lstStyle/>
        <a:p>
          <a:endParaRPr lang="en-US"/>
        </a:p>
      </dgm:t>
    </dgm:pt>
    <dgm:pt modelId="{26208B67-76FB-4AB7-AAD7-801D3817DFF4}" type="sibTrans" cxnId="{DA7D9D58-16B6-4C8A-B0BB-8236FCE355BE}">
      <dgm:prSet/>
      <dgm:spPr/>
      <dgm:t>
        <a:bodyPr/>
        <a:lstStyle/>
        <a:p>
          <a:endParaRPr lang="en-US"/>
        </a:p>
      </dgm:t>
    </dgm:pt>
    <dgm:pt modelId="{E7EB1F75-491D-409F-B8B5-E7D93346EB47}">
      <dgm:prSet phldrT="[Text]"/>
      <dgm:spPr/>
      <dgm:t>
        <a:bodyPr anchor="ctr"/>
        <a:lstStyle/>
        <a:p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văn</a:t>
          </a:r>
          <a:r>
            <a:rPr lang="en-US" dirty="0"/>
            <a:t> </a:t>
          </a:r>
          <a:r>
            <a:rPr lang="en-US" dirty="0" err="1"/>
            <a:t>số</a:t>
          </a:r>
          <a:r>
            <a:rPr lang="en-US" dirty="0"/>
            <a:t> 6027/BGDĐT-GDTX </a:t>
          </a:r>
          <a:r>
            <a:rPr lang="en-US" dirty="0" err="1"/>
            <a:t>ngày</a:t>
          </a:r>
          <a:r>
            <a:rPr lang="en-US" dirty="0"/>
            <a:t> 15/11/2022</a:t>
          </a:r>
        </a:p>
      </dgm:t>
    </dgm:pt>
    <dgm:pt modelId="{8436543F-8D28-403C-B8AF-2D53E8FF7BAB}" type="parTrans" cxnId="{803483CA-61F1-496B-92B5-9C4FA19E091A}">
      <dgm:prSet/>
      <dgm:spPr/>
      <dgm:t>
        <a:bodyPr/>
        <a:lstStyle/>
        <a:p>
          <a:endParaRPr lang="en-US"/>
        </a:p>
      </dgm:t>
    </dgm:pt>
    <dgm:pt modelId="{232329A3-F173-4667-946A-7D0A95716E1B}" type="sibTrans" cxnId="{803483CA-61F1-496B-92B5-9C4FA19E091A}">
      <dgm:prSet/>
      <dgm:spPr/>
      <dgm:t>
        <a:bodyPr/>
        <a:lstStyle/>
        <a:p>
          <a:endParaRPr lang="en-US"/>
        </a:p>
      </dgm:t>
    </dgm:pt>
    <dgm:pt modelId="{5D65A4E3-3123-4593-855A-8293887F69E3}">
      <dgm:prSet phldrT="[Text]"/>
      <dgm:spPr/>
      <dgm:t>
        <a:bodyPr anchor="ctr"/>
        <a:lstStyle/>
        <a:p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văn</a:t>
          </a:r>
          <a:r>
            <a:rPr lang="en-US" dirty="0"/>
            <a:t> </a:t>
          </a:r>
          <a:r>
            <a:rPr lang="en-US" dirty="0" err="1"/>
            <a:t>số</a:t>
          </a:r>
          <a:r>
            <a:rPr lang="en-US" dirty="0"/>
            <a:t> 3759/BGDĐT-GDTX </a:t>
          </a:r>
          <a:r>
            <a:rPr lang="en-US" dirty="0" err="1"/>
            <a:t>ngày</a:t>
          </a:r>
          <a:r>
            <a:rPr lang="en-US" dirty="0"/>
            <a:t> 28/7/2023</a:t>
          </a:r>
        </a:p>
      </dgm:t>
    </dgm:pt>
    <dgm:pt modelId="{C25ED2A7-635E-4D56-B512-EBFE19F9DA1E}" type="parTrans" cxnId="{D1258027-9CE8-4F9C-813A-BC4A6298502C}">
      <dgm:prSet/>
      <dgm:spPr/>
      <dgm:t>
        <a:bodyPr/>
        <a:lstStyle/>
        <a:p>
          <a:endParaRPr lang="en-US"/>
        </a:p>
      </dgm:t>
    </dgm:pt>
    <dgm:pt modelId="{20640718-17B6-43AA-8A22-578F60E20607}" type="sibTrans" cxnId="{D1258027-9CE8-4F9C-813A-BC4A6298502C}">
      <dgm:prSet/>
      <dgm:spPr/>
      <dgm:t>
        <a:bodyPr/>
        <a:lstStyle/>
        <a:p>
          <a:endParaRPr lang="en-US"/>
        </a:p>
      </dgm:t>
    </dgm:pt>
    <dgm:pt modelId="{CD9C8F16-F9B6-4EC6-9DB4-26CC0061654D}" type="pres">
      <dgm:prSet presAssocID="{116E882C-ED04-4D4C-B49D-F78A8F78F7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F62445F-7EE1-4138-9B0E-82EB76D5EAE9}" type="pres">
      <dgm:prSet presAssocID="{0FB5F039-20EE-43A5-B1AB-75D1862E4063}" presName="linNode" presStyleCnt="0"/>
      <dgm:spPr/>
    </dgm:pt>
    <dgm:pt modelId="{FCEEE8A8-CADC-428E-92DF-80AB01EBD2F5}" type="pres">
      <dgm:prSet presAssocID="{0FB5F039-20EE-43A5-B1AB-75D1862E4063}" presName="parentShp" presStyleLbl="node1" presStyleIdx="0" presStyleCnt="2" custScaleX="54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6BBB4-E28D-4425-B39C-49B4D9B9F03E}" type="pres">
      <dgm:prSet presAssocID="{0FB5F039-20EE-43A5-B1AB-75D1862E4063}" presName="childShp" presStyleLbl="bgAccFollowNode1" presStyleIdx="0" presStyleCnt="2" custScaleX="128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D1295-4757-416B-9EE8-0E52BEBDAF6B}" type="pres">
      <dgm:prSet presAssocID="{AE29B35E-1A78-44DA-B4C0-E3B9FBD11D18}" presName="spacing" presStyleCnt="0"/>
      <dgm:spPr/>
    </dgm:pt>
    <dgm:pt modelId="{63D5F564-D777-4551-82F4-9EA0D6EC0E55}" type="pres">
      <dgm:prSet presAssocID="{24CBE643-2D1E-4754-9CF6-B92A2C361DD2}" presName="linNode" presStyleCnt="0"/>
      <dgm:spPr/>
    </dgm:pt>
    <dgm:pt modelId="{5FDC2431-976D-4C7D-A258-D4AB8E8E8EDB}" type="pres">
      <dgm:prSet presAssocID="{24CBE643-2D1E-4754-9CF6-B92A2C361DD2}" presName="parentShp" presStyleLbl="node1" presStyleIdx="1" presStyleCnt="2" custScaleX="54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DBF9-D3C3-4A16-B1FB-1CB4D57AC26D}" type="pres">
      <dgm:prSet presAssocID="{24CBE643-2D1E-4754-9CF6-B92A2C361DD2}" presName="childShp" presStyleLbl="bgAccFollowNode1" presStyleIdx="1" presStyleCnt="2" custScaleX="128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541179-CF92-4298-8705-65D2A9F6C2E0}" type="presOf" srcId="{61C25776-E9E3-4A9C-9762-8D8A3B6FA95A}" destId="{D326BBB4-E28D-4425-B39C-49B4D9B9F03E}" srcOrd="0" destOrd="0" presId="urn:microsoft.com/office/officeart/2005/8/layout/vList6"/>
    <dgm:cxn modelId="{00324821-2889-4608-8D8D-25B3F095D208}" type="presOf" srcId="{5D65A4E3-3123-4593-855A-8293887F69E3}" destId="{2386DBF9-D3C3-4A16-B1FB-1CB4D57AC26D}" srcOrd="0" destOrd="1" presId="urn:microsoft.com/office/officeart/2005/8/layout/vList6"/>
    <dgm:cxn modelId="{F6DF18E9-4BFE-437F-BD34-7CF472F4BEDD}" type="presOf" srcId="{24CBE643-2D1E-4754-9CF6-B92A2C361DD2}" destId="{5FDC2431-976D-4C7D-A258-D4AB8E8E8EDB}" srcOrd="0" destOrd="0" presId="urn:microsoft.com/office/officeart/2005/8/layout/vList6"/>
    <dgm:cxn modelId="{1B41767D-3495-4354-8D16-ABDEABE4FC3B}" srcId="{0FB5F039-20EE-43A5-B1AB-75D1862E4063}" destId="{AD93B9E1-3FE6-4689-8119-EBF30AAAEC6E}" srcOrd="1" destOrd="0" parTransId="{1AD0B07B-D4F8-49EC-AF08-47AD21562555}" sibTransId="{BC8E9652-72CE-47F7-A74E-D7683098D9E5}"/>
    <dgm:cxn modelId="{D1258027-9CE8-4F9C-813A-BC4A6298502C}" srcId="{24CBE643-2D1E-4754-9CF6-B92A2C361DD2}" destId="{5D65A4E3-3123-4593-855A-8293887F69E3}" srcOrd="1" destOrd="0" parTransId="{C25ED2A7-635E-4D56-B512-EBFE19F9DA1E}" sibTransId="{20640718-17B6-43AA-8A22-578F60E20607}"/>
    <dgm:cxn modelId="{6248F5C1-91BE-4721-80C7-B32A855F30C0}" type="presOf" srcId="{E7EB1F75-491D-409F-B8B5-E7D93346EB47}" destId="{2386DBF9-D3C3-4A16-B1FB-1CB4D57AC26D}" srcOrd="0" destOrd="0" presId="urn:microsoft.com/office/officeart/2005/8/layout/vList6"/>
    <dgm:cxn modelId="{803483CA-61F1-496B-92B5-9C4FA19E091A}" srcId="{24CBE643-2D1E-4754-9CF6-B92A2C361DD2}" destId="{E7EB1F75-491D-409F-B8B5-E7D93346EB47}" srcOrd="0" destOrd="0" parTransId="{8436543F-8D28-403C-B8AF-2D53E8FF7BAB}" sibTransId="{232329A3-F173-4667-946A-7D0A95716E1B}"/>
    <dgm:cxn modelId="{D9FC2435-F5C1-46F9-B144-338713F34CB6}" type="presOf" srcId="{0FB5F039-20EE-43A5-B1AB-75D1862E4063}" destId="{FCEEE8A8-CADC-428E-92DF-80AB01EBD2F5}" srcOrd="0" destOrd="0" presId="urn:microsoft.com/office/officeart/2005/8/layout/vList6"/>
    <dgm:cxn modelId="{DA7D9D58-16B6-4C8A-B0BB-8236FCE355BE}" srcId="{116E882C-ED04-4D4C-B49D-F78A8F78F76E}" destId="{24CBE643-2D1E-4754-9CF6-B92A2C361DD2}" srcOrd="1" destOrd="0" parTransId="{E5826F6A-DD8E-489B-9AAF-77EAA8BD7D60}" sibTransId="{26208B67-76FB-4AB7-AAD7-801D3817DFF4}"/>
    <dgm:cxn modelId="{8311E867-840C-400A-ADE6-D0F70D8548DB}" srcId="{0FB5F039-20EE-43A5-B1AB-75D1862E4063}" destId="{61C25776-E9E3-4A9C-9762-8D8A3B6FA95A}" srcOrd="0" destOrd="0" parTransId="{1912356D-7414-4F58-88E3-7D1348E91CEC}" sibTransId="{0BB261A5-26FF-4843-9BB7-00419125EADA}"/>
    <dgm:cxn modelId="{A8768A6E-EE55-4F68-A9F8-D2D971E2EBC9}" type="presOf" srcId="{AD93B9E1-3FE6-4689-8119-EBF30AAAEC6E}" destId="{D326BBB4-E28D-4425-B39C-49B4D9B9F03E}" srcOrd="0" destOrd="1" presId="urn:microsoft.com/office/officeart/2005/8/layout/vList6"/>
    <dgm:cxn modelId="{725FC593-1D70-49E2-B6C6-3F0C1F126A8D}" srcId="{116E882C-ED04-4D4C-B49D-F78A8F78F76E}" destId="{0FB5F039-20EE-43A5-B1AB-75D1862E4063}" srcOrd="0" destOrd="0" parTransId="{59404524-E903-43B2-A0C0-1CF5152B3D43}" sibTransId="{AE29B35E-1A78-44DA-B4C0-E3B9FBD11D18}"/>
    <dgm:cxn modelId="{B8B2A0AF-CC5F-44D2-B519-FC88679020DF}" type="presOf" srcId="{116E882C-ED04-4D4C-B49D-F78A8F78F76E}" destId="{CD9C8F16-F9B6-4EC6-9DB4-26CC0061654D}" srcOrd="0" destOrd="0" presId="urn:microsoft.com/office/officeart/2005/8/layout/vList6"/>
    <dgm:cxn modelId="{B46D43CB-4200-4BB6-9C1A-523C4ECE6F0B}" type="presParOf" srcId="{CD9C8F16-F9B6-4EC6-9DB4-26CC0061654D}" destId="{DF62445F-7EE1-4138-9B0E-82EB76D5EAE9}" srcOrd="0" destOrd="0" presId="urn:microsoft.com/office/officeart/2005/8/layout/vList6"/>
    <dgm:cxn modelId="{90F1F4C7-7F37-4B4D-8D89-F592D8EA663E}" type="presParOf" srcId="{DF62445F-7EE1-4138-9B0E-82EB76D5EAE9}" destId="{FCEEE8A8-CADC-428E-92DF-80AB01EBD2F5}" srcOrd="0" destOrd="0" presId="urn:microsoft.com/office/officeart/2005/8/layout/vList6"/>
    <dgm:cxn modelId="{6B8999D3-6409-48B1-A7AF-D0FC8D90C243}" type="presParOf" srcId="{DF62445F-7EE1-4138-9B0E-82EB76D5EAE9}" destId="{D326BBB4-E28D-4425-B39C-49B4D9B9F03E}" srcOrd="1" destOrd="0" presId="urn:microsoft.com/office/officeart/2005/8/layout/vList6"/>
    <dgm:cxn modelId="{70BC8E76-A485-41B6-BF06-35AE2DD688F1}" type="presParOf" srcId="{CD9C8F16-F9B6-4EC6-9DB4-26CC0061654D}" destId="{FDFD1295-4757-416B-9EE8-0E52BEBDAF6B}" srcOrd="1" destOrd="0" presId="urn:microsoft.com/office/officeart/2005/8/layout/vList6"/>
    <dgm:cxn modelId="{7DB65C10-9B0F-4D6B-AA38-53BE738BE330}" type="presParOf" srcId="{CD9C8F16-F9B6-4EC6-9DB4-26CC0061654D}" destId="{63D5F564-D777-4551-82F4-9EA0D6EC0E55}" srcOrd="2" destOrd="0" presId="urn:microsoft.com/office/officeart/2005/8/layout/vList6"/>
    <dgm:cxn modelId="{507A0709-D60F-47E7-A0E2-6F7E80AE5E86}" type="presParOf" srcId="{63D5F564-D777-4551-82F4-9EA0D6EC0E55}" destId="{5FDC2431-976D-4C7D-A258-D4AB8E8E8EDB}" srcOrd="0" destOrd="0" presId="urn:microsoft.com/office/officeart/2005/8/layout/vList6"/>
    <dgm:cxn modelId="{B3476156-7EE4-4EC3-A7F9-4D9DFC9BEB4C}" type="presParOf" srcId="{63D5F564-D777-4551-82F4-9EA0D6EC0E55}" destId="{2386DBF9-D3C3-4A16-B1FB-1CB4D57AC2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CBC6D-C719-431D-9590-7B00A4C7CD3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510F2-23FB-4F87-BA58-018505BBFCD6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Giám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đốc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Sở</a:t>
          </a:r>
          <a:r>
            <a:rPr lang="en-US" dirty="0">
              <a:solidFill>
                <a:srgbClr val="FFFF00"/>
              </a:solidFill>
            </a:rPr>
            <a:t> GDĐT</a:t>
          </a:r>
        </a:p>
      </dgm:t>
    </dgm:pt>
    <dgm:pt modelId="{8F02D7EC-CDFE-42A5-8F62-C400A6EBF58D}" type="parTrans" cxnId="{803DA7D7-8541-45A9-8BA8-ACE50284E0E3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08C568B-4E70-426E-9605-4310A089EE28}" type="sibTrans" cxnId="{803DA7D7-8541-45A9-8BA8-ACE50284E0E3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DD6594A-EC79-4155-BAD3-B57ADA95F4BF}">
      <dgm:prSet phldrT="[Text]"/>
      <dgm:spPr>
        <a:solidFill>
          <a:schemeClr val="bg1"/>
        </a:solidFill>
      </dgm:spPr>
      <dgm:t>
        <a:bodyPr/>
        <a:lstStyle/>
        <a:p>
          <a:r>
            <a:rPr lang="it-IT" dirty="0">
              <a:solidFill>
                <a:srgbClr val="FF0000"/>
              </a:solidFill>
            </a:rPr>
            <a:t>Trường chuyên biệt</a:t>
          </a:r>
          <a:endParaRPr lang="en-US" dirty="0">
            <a:solidFill>
              <a:srgbClr val="FF0000"/>
            </a:solidFill>
          </a:endParaRPr>
        </a:p>
      </dgm:t>
    </dgm:pt>
    <dgm:pt modelId="{D27861F0-3188-4567-9417-527C0EE6D339}" type="parTrans" cxnId="{9B925FB2-AE49-49B4-9631-3193BDA5F46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4A9AA2FD-92EE-4EBC-8429-151B96623374}" type="sibTrans" cxnId="{9B925FB2-AE49-49B4-9631-3193BDA5F46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2DEC8F49-1363-4B59-B427-266FDDDF101A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Thủ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trưởng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đơn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vị</a:t>
          </a:r>
          <a:endParaRPr lang="en-US" dirty="0">
            <a:solidFill>
              <a:srgbClr val="FFFF00"/>
            </a:solidFill>
          </a:endParaRPr>
        </a:p>
      </dgm:t>
    </dgm:pt>
    <dgm:pt modelId="{C3E77020-C22D-41E4-BBCC-9F25EC9ADA81}" type="parTrans" cxnId="{BAE143A6-FC01-47B3-995C-DF3A738359D3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B6F611DC-5F84-4BE0-8847-AC8F133845BF}" type="sibTrans" cxnId="{BAE143A6-FC01-47B3-995C-DF3A738359D3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2898372-A1FD-49E5-BB96-E4647D95FD6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/>
            <a:t>Chuyển</a:t>
          </a:r>
          <a:r>
            <a:rPr lang="en-US" dirty="0"/>
            <a:t> </a:t>
          </a:r>
          <a:r>
            <a:rPr lang="en-US" dirty="0" err="1"/>
            <a:t>trường</a:t>
          </a:r>
          <a:r>
            <a:rPr lang="en-US" dirty="0"/>
            <a:t> </a:t>
          </a:r>
          <a:r>
            <a:rPr lang="en-US" dirty="0" err="1"/>
            <a:t>đối</a:t>
          </a:r>
          <a:r>
            <a:rPr lang="en-US" dirty="0"/>
            <a:t> </a:t>
          </a:r>
          <a:r>
            <a:rPr lang="en-US" dirty="0" err="1"/>
            <a:t>với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THPT (</a:t>
          </a:r>
          <a:r>
            <a:rPr lang="en-US" i="1" dirty="0" err="1"/>
            <a:t>mã</a:t>
          </a:r>
          <a:r>
            <a:rPr lang="en-US" i="1" dirty="0"/>
            <a:t> TTHC: 2.002478</a:t>
          </a:r>
          <a:r>
            <a:rPr lang="en-US" dirty="0"/>
            <a:t>)</a:t>
          </a:r>
          <a:endParaRPr lang="en-US" dirty="0">
            <a:solidFill>
              <a:schemeClr val="bg1"/>
            </a:solidFill>
          </a:endParaRPr>
        </a:p>
      </dgm:t>
    </dgm:pt>
    <dgm:pt modelId="{4C9961F3-79FE-4002-8E94-4597BDCC32AF}" type="parTrans" cxnId="{043F9073-CD2E-4647-8DB4-5BB24D099F47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35EED14B-9002-4539-86FD-CA377303C137}" type="sibTrans" cxnId="{043F9073-CD2E-4647-8DB4-5BB24D099F47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C742F853-1734-469F-8A81-219110A223D6}">
      <dgm:prSet phldrT="[Text]"/>
      <dgm:spPr>
        <a:solidFill>
          <a:schemeClr val="bg1"/>
        </a:solidFill>
      </dgm:spPr>
      <dgm:t>
        <a:bodyPr/>
        <a:lstStyle/>
        <a:p>
          <a:r>
            <a:rPr lang="it-IT" dirty="0">
              <a:solidFill>
                <a:srgbClr val="FF0000"/>
              </a:solidFill>
            </a:rPr>
            <a:t>Lớp song bằng</a:t>
          </a:r>
          <a:endParaRPr lang="en-US" dirty="0">
            <a:solidFill>
              <a:srgbClr val="FF0000"/>
            </a:solidFill>
          </a:endParaRPr>
        </a:p>
      </dgm:t>
    </dgm:pt>
    <dgm:pt modelId="{6E9D50BC-6A3A-42E3-9F05-B0E4741FC69D}" type="parTrans" cxnId="{FBC49E20-1F30-4D91-910A-12CA2C1DABCF}">
      <dgm:prSet/>
      <dgm:spPr/>
      <dgm:t>
        <a:bodyPr/>
        <a:lstStyle/>
        <a:p>
          <a:endParaRPr lang="en-US"/>
        </a:p>
      </dgm:t>
    </dgm:pt>
    <dgm:pt modelId="{0E1E16BE-5DC9-4DEF-9A28-E11130F18D74}" type="sibTrans" cxnId="{FBC49E20-1F30-4D91-910A-12CA2C1DABCF}">
      <dgm:prSet/>
      <dgm:spPr/>
      <dgm:t>
        <a:bodyPr/>
        <a:lstStyle/>
        <a:p>
          <a:endParaRPr lang="en-US"/>
        </a:p>
      </dgm:t>
    </dgm:pt>
    <dgm:pt modelId="{206D1599-F4BA-4ADF-B512-2BE89C931091}">
      <dgm:prSet phldrT="[Text]"/>
      <dgm:spPr>
        <a:solidFill>
          <a:schemeClr val="bg1"/>
        </a:solidFill>
      </dgm:spPr>
      <dgm:t>
        <a:bodyPr/>
        <a:lstStyle/>
        <a:p>
          <a:r>
            <a:rPr lang="it-IT" dirty="0">
              <a:solidFill>
                <a:srgbClr val="FF0000"/>
              </a:solidFill>
            </a:rPr>
            <a:t>Tiếp nhận học sinh Việt Nam về nước</a:t>
          </a:r>
          <a:endParaRPr lang="en-US" dirty="0">
            <a:solidFill>
              <a:srgbClr val="FF0000"/>
            </a:solidFill>
          </a:endParaRPr>
        </a:p>
      </dgm:t>
    </dgm:pt>
    <dgm:pt modelId="{5373F470-FC05-4ECA-9FA8-9A63BDAC9AEA}" type="parTrans" cxnId="{C15A20BA-4F86-479C-A5DA-44851A870362}">
      <dgm:prSet/>
      <dgm:spPr/>
      <dgm:t>
        <a:bodyPr/>
        <a:lstStyle/>
        <a:p>
          <a:endParaRPr lang="en-US"/>
        </a:p>
      </dgm:t>
    </dgm:pt>
    <dgm:pt modelId="{071DDE62-684D-4735-8F8D-464B94884615}" type="sibTrans" cxnId="{C15A20BA-4F86-479C-A5DA-44851A870362}">
      <dgm:prSet/>
      <dgm:spPr/>
      <dgm:t>
        <a:bodyPr/>
        <a:lstStyle/>
        <a:p>
          <a:endParaRPr lang="en-US"/>
        </a:p>
      </dgm:t>
    </dgm:pt>
    <dgm:pt modelId="{0F05CA5D-F9A2-48A3-8768-0854253D5626}">
      <dgm:prSet phldrT="[Text]"/>
      <dgm:spPr>
        <a:solidFill>
          <a:schemeClr val="bg1"/>
        </a:solidFill>
      </dgm:spPr>
      <dgm:t>
        <a:bodyPr/>
        <a:lstStyle/>
        <a:p>
          <a:r>
            <a:rPr lang="it-IT" dirty="0">
              <a:solidFill>
                <a:srgbClr val="FF0000"/>
              </a:solidFill>
            </a:rPr>
            <a:t>Tiếp nhận học sinh người nước ngoài </a:t>
          </a:r>
          <a:endParaRPr lang="en-US" dirty="0">
            <a:solidFill>
              <a:srgbClr val="FF0000"/>
            </a:solidFill>
          </a:endParaRPr>
        </a:p>
      </dgm:t>
    </dgm:pt>
    <dgm:pt modelId="{90159327-13B5-4BDD-A79D-95513E435F4A}" type="parTrans" cxnId="{253BAEA1-1386-485A-A479-4A2185657F99}">
      <dgm:prSet/>
      <dgm:spPr/>
      <dgm:t>
        <a:bodyPr/>
        <a:lstStyle/>
        <a:p>
          <a:endParaRPr lang="en-US"/>
        </a:p>
      </dgm:t>
    </dgm:pt>
    <dgm:pt modelId="{AB33F41D-2B50-445D-A1F2-D3B092BDD496}" type="sibTrans" cxnId="{253BAEA1-1386-485A-A479-4A2185657F99}">
      <dgm:prSet/>
      <dgm:spPr/>
      <dgm:t>
        <a:bodyPr/>
        <a:lstStyle/>
        <a:p>
          <a:endParaRPr lang="en-US"/>
        </a:p>
      </dgm:t>
    </dgm:pt>
    <dgm:pt modelId="{AF32AEB9-7E02-4845-860B-5DA6BC3BE5B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Xin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đối</a:t>
          </a:r>
          <a:r>
            <a:rPr lang="en-US" dirty="0"/>
            <a:t> </a:t>
          </a:r>
          <a:r>
            <a:rPr lang="en-US" dirty="0" err="1"/>
            <a:t>với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THPT (</a:t>
          </a:r>
          <a:r>
            <a:rPr lang="en-US" i="1" dirty="0" err="1"/>
            <a:t>mã</a:t>
          </a:r>
          <a:r>
            <a:rPr lang="en-US" i="1" dirty="0"/>
            <a:t> TTHC: 1.001088</a:t>
          </a:r>
          <a:r>
            <a:rPr lang="en-US" dirty="0"/>
            <a:t>)</a:t>
          </a:r>
          <a:endParaRPr lang="en-US" dirty="0">
            <a:solidFill>
              <a:schemeClr val="bg1"/>
            </a:solidFill>
          </a:endParaRPr>
        </a:p>
      </dgm:t>
    </dgm:pt>
    <dgm:pt modelId="{E077729F-BABE-44B1-8F37-8DC32DFEE8C7}" type="parTrans" cxnId="{6254156F-D2F1-4240-8A8F-89DD98A8907B}">
      <dgm:prSet/>
      <dgm:spPr/>
      <dgm:t>
        <a:bodyPr/>
        <a:lstStyle/>
        <a:p>
          <a:endParaRPr lang="en-US"/>
        </a:p>
      </dgm:t>
    </dgm:pt>
    <dgm:pt modelId="{D3AF7C1D-F3A5-4340-9B99-D92FF23B88F3}" type="sibTrans" cxnId="{6254156F-D2F1-4240-8A8F-89DD98A8907B}">
      <dgm:prSet/>
      <dgm:spPr/>
      <dgm:t>
        <a:bodyPr/>
        <a:lstStyle/>
        <a:p>
          <a:endParaRPr lang="en-US"/>
        </a:p>
      </dgm:t>
    </dgm:pt>
    <dgm:pt modelId="{CCE7639E-534E-4EFA-98A3-15117D85AE40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err="1">
              <a:solidFill>
                <a:srgbClr val="FF0000"/>
              </a:solidFill>
            </a:rPr>
            <a:t>Trường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hợp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đặc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biệt</a:t>
          </a:r>
          <a:endParaRPr lang="en-US" dirty="0">
            <a:solidFill>
              <a:srgbClr val="FF0000"/>
            </a:solidFill>
          </a:endParaRPr>
        </a:p>
      </dgm:t>
    </dgm:pt>
    <dgm:pt modelId="{609B7B6F-C182-4A41-B27D-01A03DA9D69C}" type="parTrans" cxnId="{51ED8F20-1E08-43DC-82E0-5DBA91CD4EEF}">
      <dgm:prSet/>
      <dgm:spPr/>
      <dgm:t>
        <a:bodyPr/>
        <a:lstStyle/>
        <a:p>
          <a:endParaRPr lang="en-US"/>
        </a:p>
      </dgm:t>
    </dgm:pt>
    <dgm:pt modelId="{42CF1D2A-A866-4F2D-AD3B-E300EF5E7739}" type="sibTrans" cxnId="{51ED8F20-1E08-43DC-82E0-5DBA91CD4EEF}">
      <dgm:prSet/>
      <dgm:spPr/>
      <dgm:t>
        <a:bodyPr/>
        <a:lstStyle/>
        <a:p>
          <a:endParaRPr lang="en-US"/>
        </a:p>
      </dgm:t>
    </dgm:pt>
    <dgm:pt modelId="{7F3F0EB3-F203-4664-B8B0-CDA21FD76BA5}" type="pres">
      <dgm:prSet presAssocID="{D6DCBC6D-C719-431D-9590-7B00A4C7CD3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2E87D8-52AD-4033-A6BB-8933F4443800}" type="pres">
      <dgm:prSet presAssocID="{69F510F2-23FB-4F87-BA58-018505BBFCD6}" presName="compositeNode" presStyleCnt="0">
        <dgm:presLayoutVars>
          <dgm:bulletEnabled val="1"/>
        </dgm:presLayoutVars>
      </dgm:prSet>
      <dgm:spPr/>
    </dgm:pt>
    <dgm:pt modelId="{C48D5276-6F5B-4A66-A610-783A2923807D}" type="pres">
      <dgm:prSet presAssocID="{69F510F2-23FB-4F87-BA58-018505BBFCD6}" presName="image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A61DA9D4-287F-4E77-963C-CEA39663B4E5}" type="pres">
      <dgm:prSet presAssocID="{69F510F2-23FB-4F87-BA58-018505BBFCD6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B2DF6-0118-46E4-A2BF-33B2F1800866}" type="pres">
      <dgm:prSet presAssocID="{69F510F2-23FB-4F87-BA58-018505BBFCD6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D6BB6-3E64-41DA-AAF8-D0DC665571CC}" type="pres">
      <dgm:prSet presAssocID="{708C568B-4E70-426E-9605-4310A089EE28}" presName="sibTrans" presStyleCnt="0"/>
      <dgm:spPr/>
    </dgm:pt>
    <dgm:pt modelId="{8AEDCE7A-E4E7-46E0-A330-1F9BA2E484EF}" type="pres">
      <dgm:prSet presAssocID="{2DEC8F49-1363-4B59-B427-266FDDDF101A}" presName="compositeNode" presStyleCnt="0">
        <dgm:presLayoutVars>
          <dgm:bulletEnabled val="1"/>
        </dgm:presLayoutVars>
      </dgm:prSet>
      <dgm:spPr/>
    </dgm:pt>
    <dgm:pt modelId="{BACF07E9-DD85-4F1B-BCCC-69C306266A0D}" type="pres">
      <dgm:prSet presAssocID="{2DEC8F49-1363-4B59-B427-266FDDDF101A}" presName="image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l="-33000" r="-33000"/>
          </a:stretch>
        </a:blipFill>
      </dgm:spPr>
    </dgm:pt>
    <dgm:pt modelId="{D9710665-DEA6-49A3-B76A-CACF57A7438F}" type="pres">
      <dgm:prSet presAssocID="{2DEC8F49-1363-4B59-B427-266FDDDF101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320B9-B7C9-4821-81C8-F4C114B2C2FE}" type="pres">
      <dgm:prSet presAssocID="{2DEC8F49-1363-4B59-B427-266FDDDF101A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D194A9-F1A7-4FAA-B23E-68C1F3DAB905}" type="presOf" srcId="{ADD6594A-EC79-4155-BAD3-B57ADA95F4BF}" destId="{A61DA9D4-287F-4E77-963C-CEA39663B4E5}" srcOrd="0" destOrd="0" presId="urn:microsoft.com/office/officeart/2005/8/layout/hList2"/>
    <dgm:cxn modelId="{C0510928-B412-444B-A8E3-327CAF8C87AD}" type="presOf" srcId="{A2898372-A1FD-49E5-BB96-E4647D95FD67}" destId="{D9710665-DEA6-49A3-B76A-CACF57A7438F}" srcOrd="0" destOrd="0" presId="urn:microsoft.com/office/officeart/2005/8/layout/hList2"/>
    <dgm:cxn modelId="{EB32D67F-E2B1-49EA-AECA-482631833214}" type="presOf" srcId="{69F510F2-23FB-4F87-BA58-018505BBFCD6}" destId="{27EB2DF6-0118-46E4-A2BF-33B2F1800866}" srcOrd="0" destOrd="0" presId="urn:microsoft.com/office/officeart/2005/8/layout/hList2"/>
    <dgm:cxn modelId="{505957E3-6475-439E-8AA4-1BCC7399ACB9}" type="presOf" srcId="{D6DCBC6D-C719-431D-9590-7B00A4C7CD35}" destId="{7F3F0EB3-F203-4664-B8B0-CDA21FD76BA5}" srcOrd="0" destOrd="0" presId="urn:microsoft.com/office/officeart/2005/8/layout/hList2"/>
    <dgm:cxn modelId="{BAE143A6-FC01-47B3-995C-DF3A738359D3}" srcId="{D6DCBC6D-C719-431D-9590-7B00A4C7CD35}" destId="{2DEC8F49-1363-4B59-B427-266FDDDF101A}" srcOrd="1" destOrd="0" parTransId="{C3E77020-C22D-41E4-BBCC-9F25EC9ADA81}" sibTransId="{B6F611DC-5F84-4BE0-8847-AC8F133845BF}"/>
    <dgm:cxn modelId="{D12AC3CF-C729-4253-B032-F5F9DF6559E5}" type="presOf" srcId="{0F05CA5D-F9A2-48A3-8768-0854253D5626}" destId="{A61DA9D4-287F-4E77-963C-CEA39663B4E5}" srcOrd="0" destOrd="3" presId="urn:microsoft.com/office/officeart/2005/8/layout/hList2"/>
    <dgm:cxn modelId="{FEC6CB2C-47BF-427A-A087-47311F6832DA}" type="presOf" srcId="{206D1599-F4BA-4ADF-B512-2BE89C931091}" destId="{A61DA9D4-287F-4E77-963C-CEA39663B4E5}" srcOrd="0" destOrd="2" presId="urn:microsoft.com/office/officeart/2005/8/layout/hList2"/>
    <dgm:cxn modelId="{803DA7D7-8541-45A9-8BA8-ACE50284E0E3}" srcId="{D6DCBC6D-C719-431D-9590-7B00A4C7CD35}" destId="{69F510F2-23FB-4F87-BA58-018505BBFCD6}" srcOrd="0" destOrd="0" parTransId="{8F02D7EC-CDFE-42A5-8F62-C400A6EBF58D}" sibTransId="{708C568B-4E70-426E-9605-4310A089EE28}"/>
    <dgm:cxn modelId="{9B925FB2-AE49-49B4-9631-3193BDA5F461}" srcId="{69F510F2-23FB-4F87-BA58-018505BBFCD6}" destId="{ADD6594A-EC79-4155-BAD3-B57ADA95F4BF}" srcOrd="0" destOrd="0" parTransId="{D27861F0-3188-4567-9417-527C0EE6D339}" sibTransId="{4A9AA2FD-92EE-4EBC-8429-151B96623374}"/>
    <dgm:cxn modelId="{51ED8F20-1E08-43DC-82E0-5DBA91CD4EEF}" srcId="{69F510F2-23FB-4F87-BA58-018505BBFCD6}" destId="{CCE7639E-534E-4EFA-98A3-15117D85AE40}" srcOrd="4" destOrd="0" parTransId="{609B7B6F-C182-4A41-B27D-01A03DA9D69C}" sibTransId="{42CF1D2A-A866-4F2D-AD3B-E300EF5E7739}"/>
    <dgm:cxn modelId="{CCAD8627-162C-4ABD-8BCE-5241F5F82230}" type="presOf" srcId="{AF32AEB9-7E02-4845-860B-5DA6BC3BE5B3}" destId="{D9710665-DEA6-49A3-B76A-CACF57A7438F}" srcOrd="0" destOrd="1" presId="urn:microsoft.com/office/officeart/2005/8/layout/hList2"/>
    <dgm:cxn modelId="{3903D38F-705A-4953-A184-7FFBB88064DE}" type="presOf" srcId="{CCE7639E-534E-4EFA-98A3-15117D85AE40}" destId="{A61DA9D4-287F-4E77-963C-CEA39663B4E5}" srcOrd="0" destOrd="4" presId="urn:microsoft.com/office/officeart/2005/8/layout/hList2"/>
    <dgm:cxn modelId="{0CDE5E48-223A-48A9-B9CA-70C18ED527B6}" type="presOf" srcId="{2DEC8F49-1363-4B59-B427-266FDDDF101A}" destId="{FB3320B9-B7C9-4821-81C8-F4C114B2C2FE}" srcOrd="0" destOrd="0" presId="urn:microsoft.com/office/officeart/2005/8/layout/hList2"/>
    <dgm:cxn modelId="{116CA374-93AE-4EC6-A886-623CCC684CEB}" type="presOf" srcId="{C742F853-1734-469F-8A81-219110A223D6}" destId="{A61DA9D4-287F-4E77-963C-CEA39663B4E5}" srcOrd="0" destOrd="1" presId="urn:microsoft.com/office/officeart/2005/8/layout/hList2"/>
    <dgm:cxn modelId="{253BAEA1-1386-485A-A479-4A2185657F99}" srcId="{69F510F2-23FB-4F87-BA58-018505BBFCD6}" destId="{0F05CA5D-F9A2-48A3-8768-0854253D5626}" srcOrd="3" destOrd="0" parTransId="{90159327-13B5-4BDD-A79D-95513E435F4A}" sibTransId="{AB33F41D-2B50-445D-A1F2-D3B092BDD496}"/>
    <dgm:cxn modelId="{FBC49E20-1F30-4D91-910A-12CA2C1DABCF}" srcId="{69F510F2-23FB-4F87-BA58-018505BBFCD6}" destId="{C742F853-1734-469F-8A81-219110A223D6}" srcOrd="1" destOrd="0" parTransId="{6E9D50BC-6A3A-42E3-9F05-B0E4741FC69D}" sibTransId="{0E1E16BE-5DC9-4DEF-9A28-E11130F18D74}"/>
    <dgm:cxn modelId="{6254156F-D2F1-4240-8A8F-89DD98A8907B}" srcId="{2DEC8F49-1363-4B59-B427-266FDDDF101A}" destId="{AF32AEB9-7E02-4845-860B-5DA6BC3BE5B3}" srcOrd="1" destOrd="0" parTransId="{E077729F-BABE-44B1-8F37-8DC32DFEE8C7}" sibTransId="{D3AF7C1D-F3A5-4340-9B99-D92FF23B88F3}"/>
    <dgm:cxn modelId="{C15A20BA-4F86-479C-A5DA-44851A870362}" srcId="{69F510F2-23FB-4F87-BA58-018505BBFCD6}" destId="{206D1599-F4BA-4ADF-B512-2BE89C931091}" srcOrd="2" destOrd="0" parTransId="{5373F470-FC05-4ECA-9FA8-9A63BDAC9AEA}" sibTransId="{071DDE62-684D-4735-8F8D-464B94884615}"/>
    <dgm:cxn modelId="{043F9073-CD2E-4647-8DB4-5BB24D099F47}" srcId="{2DEC8F49-1363-4B59-B427-266FDDDF101A}" destId="{A2898372-A1FD-49E5-BB96-E4647D95FD67}" srcOrd="0" destOrd="0" parTransId="{4C9961F3-79FE-4002-8E94-4597BDCC32AF}" sibTransId="{35EED14B-9002-4539-86FD-CA377303C137}"/>
    <dgm:cxn modelId="{9D612002-F280-4EDC-BA8B-B54F1671A9D5}" type="presParOf" srcId="{7F3F0EB3-F203-4664-B8B0-CDA21FD76BA5}" destId="{2A2E87D8-52AD-4033-A6BB-8933F4443800}" srcOrd="0" destOrd="0" presId="urn:microsoft.com/office/officeart/2005/8/layout/hList2"/>
    <dgm:cxn modelId="{0CB4CAF3-84FC-4678-9CB3-9016325B06D7}" type="presParOf" srcId="{2A2E87D8-52AD-4033-A6BB-8933F4443800}" destId="{C48D5276-6F5B-4A66-A610-783A2923807D}" srcOrd="0" destOrd="0" presId="urn:microsoft.com/office/officeart/2005/8/layout/hList2"/>
    <dgm:cxn modelId="{F9BE12C9-9147-4815-BABD-93042D101B4B}" type="presParOf" srcId="{2A2E87D8-52AD-4033-A6BB-8933F4443800}" destId="{A61DA9D4-287F-4E77-963C-CEA39663B4E5}" srcOrd="1" destOrd="0" presId="urn:microsoft.com/office/officeart/2005/8/layout/hList2"/>
    <dgm:cxn modelId="{63555192-0651-4DDB-8B13-C848E7AB5A38}" type="presParOf" srcId="{2A2E87D8-52AD-4033-A6BB-8933F4443800}" destId="{27EB2DF6-0118-46E4-A2BF-33B2F1800866}" srcOrd="2" destOrd="0" presId="urn:microsoft.com/office/officeart/2005/8/layout/hList2"/>
    <dgm:cxn modelId="{C9372244-3B0A-48D1-AFBA-B48498DB7F6D}" type="presParOf" srcId="{7F3F0EB3-F203-4664-B8B0-CDA21FD76BA5}" destId="{D66D6BB6-3E64-41DA-AAF8-D0DC665571CC}" srcOrd="1" destOrd="0" presId="urn:microsoft.com/office/officeart/2005/8/layout/hList2"/>
    <dgm:cxn modelId="{9628BC69-A1DB-40A2-B188-60212832AA23}" type="presParOf" srcId="{7F3F0EB3-F203-4664-B8B0-CDA21FD76BA5}" destId="{8AEDCE7A-E4E7-46E0-A330-1F9BA2E484EF}" srcOrd="2" destOrd="0" presId="urn:microsoft.com/office/officeart/2005/8/layout/hList2"/>
    <dgm:cxn modelId="{507B363F-D79D-4141-8BA1-44F81D8E25A8}" type="presParOf" srcId="{8AEDCE7A-E4E7-46E0-A330-1F9BA2E484EF}" destId="{BACF07E9-DD85-4F1B-BCCC-69C306266A0D}" srcOrd="0" destOrd="0" presId="urn:microsoft.com/office/officeart/2005/8/layout/hList2"/>
    <dgm:cxn modelId="{615C4A7E-0A98-47FA-A492-66E893F344E8}" type="presParOf" srcId="{8AEDCE7A-E4E7-46E0-A330-1F9BA2E484EF}" destId="{D9710665-DEA6-49A3-B76A-CACF57A7438F}" srcOrd="1" destOrd="0" presId="urn:microsoft.com/office/officeart/2005/8/layout/hList2"/>
    <dgm:cxn modelId="{5E44DC24-DEBF-4E95-BD80-0C9BF07BF05F}" type="presParOf" srcId="{8AEDCE7A-E4E7-46E0-A330-1F9BA2E484EF}" destId="{FB3320B9-B7C9-4821-81C8-F4C114B2C2F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26712-42B7-4E75-8B02-D7C776B94844}" type="doc">
      <dgm:prSet loTypeId="urn:microsoft.com/office/officeart/2005/8/layout/hProcess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F0B4F6-FAB9-4D53-A43B-2D9CB3AD97A9}">
      <dgm:prSet phldrT="[Text]"/>
      <dgm:spPr/>
      <dgm:t>
        <a:bodyPr/>
        <a:lstStyle/>
        <a:p>
          <a:r>
            <a:rPr lang="en-US" dirty="0" err="1" smtClean="0"/>
            <a:t>Điều</a:t>
          </a:r>
          <a:r>
            <a:rPr lang="en-US" dirty="0" smtClean="0"/>
            <a:t> </a:t>
          </a:r>
          <a:r>
            <a:rPr lang="en-US" dirty="0" err="1" smtClean="0"/>
            <a:t>kiện</a:t>
          </a:r>
          <a:r>
            <a:rPr lang="en-US" dirty="0" smtClean="0"/>
            <a:t> HS </a:t>
          </a:r>
          <a:r>
            <a:rPr lang="en-US" dirty="0" err="1" smtClean="0"/>
            <a:t>dự</a:t>
          </a:r>
          <a:r>
            <a:rPr lang="en-US" dirty="0" smtClean="0"/>
            <a:t> </a:t>
          </a:r>
          <a:r>
            <a:rPr lang="en-US" dirty="0" err="1" smtClean="0"/>
            <a:t>tuyển</a:t>
          </a:r>
          <a:endParaRPr lang="en-US" dirty="0"/>
        </a:p>
      </dgm:t>
    </dgm:pt>
    <dgm:pt modelId="{AAC5DFD6-175E-4F57-B5E9-95A8240C7506}" type="parTrans" cxnId="{20053F75-39B8-4CCE-8932-5A780FE9998C}">
      <dgm:prSet/>
      <dgm:spPr/>
      <dgm:t>
        <a:bodyPr/>
        <a:lstStyle/>
        <a:p>
          <a:endParaRPr lang="en-US"/>
        </a:p>
      </dgm:t>
    </dgm:pt>
    <dgm:pt modelId="{450E39B1-2787-489E-9BAC-D5CCBB29994F}" type="sibTrans" cxnId="{20053F75-39B8-4CCE-8932-5A780FE9998C}">
      <dgm:prSet/>
      <dgm:spPr/>
      <dgm:t>
        <a:bodyPr/>
        <a:lstStyle/>
        <a:p>
          <a:endParaRPr lang="en-US"/>
        </a:p>
      </dgm:t>
    </dgm:pt>
    <dgm:pt modelId="{7FFB5F9B-0133-4E10-B0FE-88B7BEFF307A}">
      <dgm:prSet phldrT="[Text]"/>
      <dgm:spPr/>
      <dgm:t>
        <a:bodyPr/>
        <a:lstStyle/>
        <a:p>
          <a:r>
            <a:rPr lang="en-US" dirty="0" err="1" smtClean="0"/>
            <a:t>Thi</a:t>
          </a:r>
          <a:r>
            <a:rPr lang="en-US" dirty="0" smtClean="0"/>
            <a:t> </a:t>
          </a:r>
          <a:r>
            <a:rPr lang="en-US" dirty="0" err="1" smtClean="0"/>
            <a:t>tuyển</a:t>
          </a:r>
          <a:endParaRPr lang="en-US" dirty="0"/>
        </a:p>
      </dgm:t>
    </dgm:pt>
    <dgm:pt modelId="{59710C20-3BE9-4B75-BDCF-3684323D666E}" type="parTrans" cxnId="{9B743C4E-94D2-410B-BF68-6EA25F8B3A6C}">
      <dgm:prSet/>
      <dgm:spPr/>
      <dgm:t>
        <a:bodyPr/>
        <a:lstStyle/>
        <a:p>
          <a:endParaRPr lang="en-US"/>
        </a:p>
      </dgm:t>
    </dgm:pt>
    <dgm:pt modelId="{292C092C-3111-4FE0-BE68-34A55C477F50}" type="sibTrans" cxnId="{9B743C4E-94D2-410B-BF68-6EA25F8B3A6C}">
      <dgm:prSet/>
      <dgm:spPr/>
      <dgm:t>
        <a:bodyPr/>
        <a:lstStyle/>
        <a:p>
          <a:endParaRPr lang="en-US"/>
        </a:p>
      </dgm:t>
    </dgm:pt>
    <dgm:pt modelId="{76AECE1B-170F-4E67-A6FC-217203244E1B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Nội</a:t>
          </a:r>
          <a:r>
            <a:rPr lang="en-US" dirty="0" smtClean="0"/>
            <a:t> dung </a:t>
          </a:r>
          <a:r>
            <a:rPr lang="en-US" dirty="0" err="1" smtClean="0"/>
            <a:t>thi</a:t>
          </a:r>
          <a:r>
            <a:rPr lang="en-US" dirty="0" smtClean="0"/>
            <a:t>: CT </a:t>
          </a:r>
          <a:r>
            <a:rPr lang="en-US" dirty="0" err="1" smtClean="0"/>
            <a:t>lớp</a:t>
          </a:r>
          <a:r>
            <a:rPr lang="en-US" dirty="0" smtClean="0"/>
            <a:t> 10 </a:t>
          </a:r>
          <a:r>
            <a:rPr lang="en-US" dirty="0" err="1" smtClean="0"/>
            <a:t>THPT</a:t>
          </a:r>
          <a:r>
            <a:rPr lang="en-US" dirty="0" smtClean="0"/>
            <a:t> </a:t>
          </a:r>
          <a:r>
            <a:rPr lang="en-US" dirty="0" err="1" smtClean="0"/>
            <a:t>theo</a:t>
          </a:r>
          <a:r>
            <a:rPr lang="en-US" dirty="0" smtClean="0"/>
            <a:t> </a:t>
          </a:r>
          <a:r>
            <a:rPr lang="en-US" dirty="0" err="1" smtClean="0"/>
            <a:t>quy</a:t>
          </a:r>
          <a:r>
            <a:rPr lang="en-US" dirty="0" smtClean="0"/>
            <a:t> </a:t>
          </a:r>
          <a:r>
            <a:rPr lang="en-US" dirty="0" err="1" smtClean="0"/>
            <a:t>định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Bộ</a:t>
          </a:r>
          <a:endParaRPr lang="en-US" dirty="0"/>
        </a:p>
      </dgm:t>
    </dgm:pt>
    <dgm:pt modelId="{A0177BFC-9BD6-4C69-AE5A-DE473BB3E307}" type="parTrans" cxnId="{B8A0A7AE-C3FB-4F97-B1E5-D461198ED3A3}">
      <dgm:prSet/>
      <dgm:spPr/>
      <dgm:t>
        <a:bodyPr/>
        <a:lstStyle/>
        <a:p>
          <a:endParaRPr lang="en-US"/>
        </a:p>
      </dgm:t>
    </dgm:pt>
    <dgm:pt modelId="{4EF483A9-A01B-466A-B7BA-D88751C1F6E9}" type="sibTrans" cxnId="{B8A0A7AE-C3FB-4F97-B1E5-D461198ED3A3}">
      <dgm:prSet/>
      <dgm:spPr/>
      <dgm:t>
        <a:bodyPr/>
        <a:lstStyle/>
        <a:p>
          <a:endParaRPr lang="en-US"/>
        </a:p>
      </dgm:t>
    </dgm:pt>
    <dgm:pt modelId="{5A5EDA69-2A93-41C5-BDC1-23A62E5624B4}">
      <dgm:prSet phldrT="[Text]"/>
      <dgm:spPr/>
      <dgm:t>
        <a:bodyPr/>
        <a:lstStyle/>
        <a:p>
          <a:r>
            <a:rPr lang="en-US" dirty="0" err="1" smtClean="0"/>
            <a:t>Điều</a:t>
          </a:r>
          <a:r>
            <a:rPr lang="en-US" dirty="0" smtClean="0"/>
            <a:t> </a:t>
          </a:r>
          <a:r>
            <a:rPr lang="en-US" dirty="0" err="1" smtClean="0"/>
            <a:t>kiện</a:t>
          </a:r>
          <a:r>
            <a:rPr lang="en-US" dirty="0" smtClean="0"/>
            <a:t> </a:t>
          </a:r>
          <a:r>
            <a:rPr lang="en-US" dirty="0" err="1" smtClean="0"/>
            <a:t>trúng</a:t>
          </a:r>
          <a:r>
            <a:rPr lang="en-US" dirty="0" smtClean="0"/>
            <a:t> </a:t>
          </a:r>
          <a:r>
            <a:rPr lang="en-US" dirty="0" err="1" smtClean="0"/>
            <a:t>tuyển</a:t>
          </a:r>
          <a:endParaRPr lang="en-US" dirty="0"/>
        </a:p>
      </dgm:t>
    </dgm:pt>
    <dgm:pt modelId="{0AB0C3A2-944A-4069-B65C-CCE3C5926938}" type="parTrans" cxnId="{D16F4ED6-C1B1-492C-97AF-44A0DEB531F8}">
      <dgm:prSet/>
      <dgm:spPr/>
      <dgm:t>
        <a:bodyPr/>
        <a:lstStyle/>
        <a:p>
          <a:endParaRPr lang="en-US"/>
        </a:p>
      </dgm:t>
    </dgm:pt>
    <dgm:pt modelId="{0FBD7C20-DA97-4C7C-AB51-2ED0F3F0E8CD}" type="sibTrans" cxnId="{D16F4ED6-C1B1-492C-97AF-44A0DEB531F8}">
      <dgm:prSet/>
      <dgm:spPr/>
      <dgm:t>
        <a:bodyPr/>
        <a:lstStyle/>
        <a:p>
          <a:endParaRPr lang="en-US"/>
        </a:p>
      </dgm:t>
    </dgm:pt>
    <dgm:pt modelId="{851CBB34-1027-4BB2-AAE7-AD03FDD2C423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Điểm</a:t>
          </a:r>
          <a:r>
            <a:rPr lang="en-US" dirty="0" smtClean="0"/>
            <a:t> </a:t>
          </a:r>
          <a:r>
            <a:rPr lang="en-US" dirty="0" err="1" smtClean="0"/>
            <a:t>kiểm</a:t>
          </a:r>
          <a:r>
            <a:rPr lang="en-US" dirty="0" smtClean="0"/>
            <a:t> </a:t>
          </a:r>
          <a:r>
            <a:rPr lang="en-US" dirty="0" err="1" smtClean="0"/>
            <a:t>tra</a:t>
          </a:r>
          <a:r>
            <a:rPr lang="en-US" dirty="0" smtClean="0"/>
            <a:t> </a:t>
          </a:r>
          <a:r>
            <a:rPr lang="en-US" dirty="0" err="1" smtClean="0"/>
            <a:t>từ</a:t>
          </a:r>
          <a:r>
            <a:rPr lang="en-US" dirty="0" smtClean="0"/>
            <a:t> 7,0 </a:t>
          </a:r>
          <a:r>
            <a:rPr lang="en-US" dirty="0" err="1" smtClean="0"/>
            <a:t>trở</a:t>
          </a:r>
          <a:r>
            <a:rPr lang="en-US" dirty="0" smtClean="0"/>
            <a:t> </a:t>
          </a:r>
          <a:r>
            <a:rPr lang="en-US" dirty="0" err="1" smtClean="0"/>
            <a:t>lên</a:t>
          </a:r>
          <a:r>
            <a:rPr lang="en-US" dirty="0" smtClean="0"/>
            <a:t> </a:t>
          </a:r>
          <a:endParaRPr lang="en-US" dirty="0"/>
        </a:p>
      </dgm:t>
    </dgm:pt>
    <dgm:pt modelId="{6C459DF4-843B-48F6-AB72-49C5249EC3A6}" type="parTrans" cxnId="{7732C88E-F199-4A8B-8977-44E55A69AC81}">
      <dgm:prSet/>
      <dgm:spPr/>
      <dgm:t>
        <a:bodyPr/>
        <a:lstStyle/>
        <a:p>
          <a:endParaRPr lang="en-US"/>
        </a:p>
      </dgm:t>
    </dgm:pt>
    <dgm:pt modelId="{8BCD4BE1-F7F4-44FB-8FB7-B57AFD346E85}" type="sibTrans" cxnId="{7732C88E-F199-4A8B-8977-44E55A69AC81}">
      <dgm:prSet/>
      <dgm:spPr/>
      <dgm:t>
        <a:bodyPr/>
        <a:lstStyle/>
        <a:p>
          <a:endParaRPr lang="en-US"/>
        </a:p>
      </dgm:t>
    </dgm:pt>
    <dgm:pt modelId="{45CF618F-0EC0-440C-B92E-233221C94CFE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Kết</a:t>
          </a:r>
          <a:r>
            <a:rPr lang="en-US" dirty="0" smtClean="0"/>
            <a:t> </a:t>
          </a:r>
          <a:r>
            <a:rPr lang="en-US" dirty="0" err="1" smtClean="0"/>
            <a:t>quả</a:t>
          </a:r>
          <a:r>
            <a:rPr lang="en-US" dirty="0" smtClean="0"/>
            <a:t> </a:t>
          </a:r>
          <a:r>
            <a:rPr lang="en-US" dirty="0" err="1" smtClean="0"/>
            <a:t>học</a:t>
          </a:r>
          <a:r>
            <a:rPr lang="en-US" dirty="0" smtClean="0"/>
            <a:t> </a:t>
          </a:r>
          <a:r>
            <a:rPr lang="en-US" dirty="0" err="1" smtClean="0"/>
            <a:t>tập</a:t>
          </a:r>
          <a:r>
            <a:rPr lang="en-US" dirty="0" smtClean="0"/>
            <a:t> </a:t>
          </a:r>
          <a:r>
            <a:rPr lang="en-US" dirty="0" err="1" smtClean="0"/>
            <a:t>mức</a:t>
          </a:r>
          <a:r>
            <a:rPr lang="en-US" dirty="0" smtClean="0"/>
            <a:t> </a:t>
          </a:r>
          <a:r>
            <a:rPr lang="en-US" dirty="0" err="1" smtClean="0"/>
            <a:t>tốt</a:t>
          </a:r>
          <a:endParaRPr lang="en-US" dirty="0"/>
        </a:p>
      </dgm:t>
    </dgm:pt>
    <dgm:pt modelId="{D9AF902A-72B7-4C3E-ADE2-5FA19B1370CB}" type="sibTrans" cxnId="{71DC8B4B-0003-44EC-90EB-71710DABF801}">
      <dgm:prSet/>
      <dgm:spPr/>
      <dgm:t>
        <a:bodyPr/>
        <a:lstStyle/>
        <a:p>
          <a:endParaRPr lang="en-US"/>
        </a:p>
      </dgm:t>
    </dgm:pt>
    <dgm:pt modelId="{6EB137BE-0566-4792-A5B8-4A6594D1FE79}" type="parTrans" cxnId="{71DC8B4B-0003-44EC-90EB-71710DABF801}">
      <dgm:prSet/>
      <dgm:spPr/>
      <dgm:t>
        <a:bodyPr/>
        <a:lstStyle/>
        <a:p>
          <a:endParaRPr lang="en-US"/>
        </a:p>
      </dgm:t>
    </dgm:pt>
    <dgm:pt modelId="{88D236BC-1FD9-424C-9F0C-93DA13E8CF99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Kết</a:t>
          </a:r>
          <a:r>
            <a:rPr lang="en-US" dirty="0" smtClean="0"/>
            <a:t> </a:t>
          </a:r>
          <a:r>
            <a:rPr lang="en-US" dirty="0" err="1" smtClean="0"/>
            <a:t>quả</a:t>
          </a:r>
          <a:r>
            <a:rPr lang="en-US" dirty="0" smtClean="0"/>
            <a:t> </a:t>
          </a:r>
          <a:r>
            <a:rPr lang="en-US" dirty="0" err="1" smtClean="0"/>
            <a:t>rèn</a:t>
          </a:r>
          <a:r>
            <a:rPr lang="en-US" dirty="0" smtClean="0"/>
            <a:t> </a:t>
          </a:r>
          <a:r>
            <a:rPr lang="en-US" dirty="0" err="1" smtClean="0"/>
            <a:t>luyện</a:t>
          </a:r>
          <a:r>
            <a:rPr lang="en-US" dirty="0" smtClean="0"/>
            <a:t> </a:t>
          </a:r>
          <a:r>
            <a:rPr lang="en-US" dirty="0" err="1" smtClean="0"/>
            <a:t>mức</a:t>
          </a:r>
          <a:r>
            <a:rPr lang="en-US" dirty="0" smtClean="0"/>
            <a:t> </a:t>
          </a:r>
          <a:r>
            <a:rPr lang="en-US" dirty="0" err="1" smtClean="0"/>
            <a:t>tốt</a:t>
          </a:r>
          <a:endParaRPr lang="en-US" dirty="0"/>
        </a:p>
      </dgm:t>
    </dgm:pt>
    <dgm:pt modelId="{5236EFB2-CA60-4E87-B5ED-D7F8B853DDE8}" type="parTrans" cxnId="{19677C6A-3D25-495C-99F8-743E28A21120}">
      <dgm:prSet/>
      <dgm:spPr/>
      <dgm:t>
        <a:bodyPr/>
        <a:lstStyle/>
        <a:p>
          <a:endParaRPr lang="en-US"/>
        </a:p>
      </dgm:t>
    </dgm:pt>
    <dgm:pt modelId="{74F849CA-2461-450D-B515-EB8E58B48769}" type="sibTrans" cxnId="{19677C6A-3D25-495C-99F8-743E28A21120}">
      <dgm:prSet/>
      <dgm:spPr/>
      <dgm:t>
        <a:bodyPr/>
        <a:lstStyle/>
        <a:p>
          <a:endParaRPr lang="en-US"/>
        </a:p>
      </dgm:t>
    </dgm:pt>
    <dgm:pt modelId="{773CB0CA-E5D1-45BA-8BE3-C38712F8B130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ĐTB</a:t>
          </a:r>
          <a:r>
            <a:rPr lang="en-US" dirty="0" smtClean="0"/>
            <a:t> </a:t>
          </a:r>
          <a:r>
            <a:rPr lang="en-US" dirty="0" err="1" smtClean="0"/>
            <a:t>cuối</a:t>
          </a:r>
          <a:r>
            <a:rPr lang="en-US" dirty="0" smtClean="0"/>
            <a:t> </a:t>
          </a:r>
          <a:r>
            <a:rPr lang="en-US" dirty="0" err="1" smtClean="0"/>
            <a:t>năm</a:t>
          </a:r>
          <a:r>
            <a:rPr lang="en-US" dirty="0" smtClean="0"/>
            <a:t> </a:t>
          </a:r>
          <a:r>
            <a:rPr lang="en-US" dirty="0" err="1" smtClean="0"/>
            <a:t>lớp</a:t>
          </a:r>
          <a:r>
            <a:rPr lang="en-US" dirty="0" smtClean="0"/>
            <a:t> 10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môn</a:t>
          </a:r>
          <a:r>
            <a:rPr lang="en-US" dirty="0" smtClean="0"/>
            <a:t> </a:t>
          </a:r>
          <a:r>
            <a:rPr lang="en-US" dirty="0" err="1" smtClean="0"/>
            <a:t>đăng</a:t>
          </a:r>
          <a:r>
            <a:rPr lang="en-US" dirty="0" smtClean="0"/>
            <a:t> </a:t>
          </a:r>
          <a:r>
            <a:rPr lang="en-US" dirty="0" err="1" smtClean="0"/>
            <a:t>ký</a:t>
          </a:r>
          <a:r>
            <a:rPr lang="en-US" dirty="0" smtClean="0"/>
            <a:t> </a:t>
          </a:r>
          <a:r>
            <a:rPr lang="en-US" dirty="0" err="1" smtClean="0"/>
            <a:t>chuyên</a:t>
          </a:r>
          <a:r>
            <a:rPr lang="en-US" dirty="0" smtClean="0"/>
            <a:t> </a:t>
          </a:r>
          <a:r>
            <a:rPr lang="en-US" dirty="0" err="1" smtClean="0"/>
            <a:t>từ</a:t>
          </a:r>
          <a:r>
            <a:rPr lang="en-US" dirty="0" smtClean="0"/>
            <a:t> 8,0 </a:t>
          </a:r>
          <a:r>
            <a:rPr lang="en-US" dirty="0" err="1" smtClean="0"/>
            <a:t>trở</a:t>
          </a:r>
          <a:r>
            <a:rPr lang="en-US" dirty="0" smtClean="0"/>
            <a:t> </a:t>
          </a:r>
          <a:r>
            <a:rPr lang="en-US" dirty="0" err="1" smtClean="0"/>
            <a:t>lên</a:t>
          </a:r>
          <a:endParaRPr lang="en-US" dirty="0"/>
        </a:p>
      </dgm:t>
    </dgm:pt>
    <dgm:pt modelId="{F724A639-50F0-48B3-9A07-17B80F165833}" type="parTrans" cxnId="{02A139B0-BB08-4307-832D-7E4D1B52A123}">
      <dgm:prSet/>
      <dgm:spPr/>
      <dgm:t>
        <a:bodyPr/>
        <a:lstStyle/>
        <a:p>
          <a:endParaRPr lang="en-US"/>
        </a:p>
      </dgm:t>
    </dgm:pt>
    <dgm:pt modelId="{9F1D28D2-E81F-4425-8B32-2B2047CF1211}" type="sibTrans" cxnId="{02A139B0-BB08-4307-832D-7E4D1B52A123}">
      <dgm:prSet/>
      <dgm:spPr/>
      <dgm:t>
        <a:bodyPr/>
        <a:lstStyle/>
        <a:p>
          <a:endParaRPr lang="en-US"/>
        </a:p>
      </dgm:t>
    </dgm:pt>
    <dgm:pt modelId="{3BECF90C-328B-47A6-ADE2-03E7C0978D6F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Thời</a:t>
          </a:r>
          <a:r>
            <a:rPr lang="en-US" dirty="0" smtClean="0"/>
            <a:t> </a:t>
          </a:r>
          <a:r>
            <a:rPr lang="en-US" dirty="0" err="1" smtClean="0"/>
            <a:t>gian</a:t>
          </a:r>
          <a:r>
            <a:rPr lang="en-US" dirty="0" smtClean="0"/>
            <a:t> </a:t>
          </a:r>
          <a:r>
            <a:rPr lang="en-US" dirty="0" err="1" smtClean="0"/>
            <a:t>làm</a:t>
          </a:r>
          <a:r>
            <a:rPr lang="en-US" dirty="0" smtClean="0"/>
            <a:t> </a:t>
          </a:r>
          <a:r>
            <a:rPr lang="en-US" dirty="0" err="1" smtClean="0"/>
            <a:t>bài</a:t>
          </a:r>
          <a:r>
            <a:rPr lang="en-US" dirty="0" smtClean="0"/>
            <a:t>: </a:t>
          </a:r>
          <a:r>
            <a:rPr lang="en-US" dirty="0" err="1" smtClean="0"/>
            <a:t>như</a:t>
          </a:r>
          <a:r>
            <a:rPr lang="en-US" dirty="0" smtClean="0"/>
            <a:t> </a:t>
          </a:r>
          <a:r>
            <a:rPr lang="en-US" dirty="0" err="1" smtClean="0"/>
            <a:t>tuyển</a:t>
          </a:r>
          <a:r>
            <a:rPr lang="en-US" dirty="0" smtClean="0"/>
            <a:t> </a:t>
          </a:r>
          <a:r>
            <a:rPr lang="en-US" dirty="0" err="1" smtClean="0"/>
            <a:t>sinh</a:t>
          </a:r>
          <a:r>
            <a:rPr lang="en-US" dirty="0" smtClean="0"/>
            <a:t> </a:t>
          </a:r>
          <a:r>
            <a:rPr lang="en-US" dirty="0" err="1" smtClean="0"/>
            <a:t>lớp</a:t>
          </a:r>
          <a:r>
            <a:rPr lang="en-US" dirty="0" smtClean="0"/>
            <a:t> 10 </a:t>
          </a:r>
          <a:r>
            <a:rPr lang="en-US" dirty="0" err="1" smtClean="0"/>
            <a:t>chuyên</a:t>
          </a:r>
          <a:endParaRPr lang="en-US" dirty="0"/>
        </a:p>
      </dgm:t>
    </dgm:pt>
    <dgm:pt modelId="{64F7ABB8-054A-4CF1-A258-B0C1499141F5}" type="parTrans" cxnId="{2C4A1910-D933-444A-9048-E0CE28E1F35C}">
      <dgm:prSet/>
      <dgm:spPr/>
      <dgm:t>
        <a:bodyPr/>
        <a:lstStyle/>
        <a:p>
          <a:endParaRPr lang="en-US"/>
        </a:p>
      </dgm:t>
    </dgm:pt>
    <dgm:pt modelId="{74B00135-2A35-4606-B1CC-72A1EE682FEE}" type="sibTrans" cxnId="{2C4A1910-D933-444A-9048-E0CE28E1F35C}">
      <dgm:prSet/>
      <dgm:spPr/>
      <dgm:t>
        <a:bodyPr/>
        <a:lstStyle/>
        <a:p>
          <a:endParaRPr lang="en-US"/>
        </a:p>
      </dgm:t>
    </dgm:pt>
    <dgm:pt modelId="{7035AE4A-D907-454B-B413-E56264EB555B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Lấy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r>
            <a:rPr lang="en-US" dirty="0" smtClean="0"/>
            <a:t> </a:t>
          </a:r>
          <a:r>
            <a:rPr lang="en-US" dirty="0" err="1" smtClean="0"/>
            <a:t>từ</a:t>
          </a:r>
          <a:r>
            <a:rPr lang="en-US" dirty="0" smtClean="0"/>
            <a:t> </a:t>
          </a:r>
          <a:r>
            <a:rPr lang="en-US" dirty="0" err="1" smtClean="0"/>
            <a:t>cao</a:t>
          </a:r>
          <a:r>
            <a:rPr lang="en-US" dirty="0" smtClean="0"/>
            <a:t> </a:t>
          </a:r>
          <a:r>
            <a:rPr lang="en-US" dirty="0" err="1" smtClean="0"/>
            <a:t>xuống</a:t>
          </a:r>
          <a:r>
            <a:rPr lang="en-US" dirty="0" smtClean="0"/>
            <a:t> </a:t>
          </a:r>
          <a:r>
            <a:rPr lang="en-US" dirty="0" err="1" smtClean="0"/>
            <a:t>cho</a:t>
          </a:r>
          <a:r>
            <a:rPr lang="en-US" dirty="0" smtClean="0"/>
            <a:t> </a:t>
          </a:r>
          <a:r>
            <a:rPr lang="en-US" dirty="0" err="1" smtClean="0"/>
            <a:t>đến</a:t>
          </a:r>
          <a:r>
            <a:rPr lang="en-US" dirty="0" smtClean="0"/>
            <a:t> </a:t>
          </a:r>
          <a:r>
            <a:rPr lang="en-US" dirty="0" err="1" smtClean="0"/>
            <a:t>đủ</a:t>
          </a:r>
          <a:r>
            <a:rPr lang="en-US" dirty="0" smtClean="0"/>
            <a:t> </a:t>
          </a:r>
          <a:r>
            <a:rPr lang="en-US" dirty="0" err="1" smtClean="0"/>
            <a:t>chỉ</a:t>
          </a:r>
          <a:r>
            <a:rPr lang="en-US" dirty="0" smtClean="0"/>
            <a:t> </a:t>
          </a:r>
          <a:r>
            <a:rPr lang="en-US" dirty="0" err="1" smtClean="0"/>
            <a:t>tiêu</a:t>
          </a:r>
          <a:endParaRPr lang="en-US" dirty="0"/>
        </a:p>
      </dgm:t>
    </dgm:pt>
    <dgm:pt modelId="{04EFB5A9-4697-40DD-A6F7-796D3049B703}" type="parTrans" cxnId="{F1457DCB-0469-487D-ACB9-F38CCBC52095}">
      <dgm:prSet/>
      <dgm:spPr/>
      <dgm:t>
        <a:bodyPr/>
        <a:lstStyle/>
        <a:p>
          <a:endParaRPr lang="en-US"/>
        </a:p>
      </dgm:t>
    </dgm:pt>
    <dgm:pt modelId="{AFC3BCF2-60D8-4939-B3F2-6B9A06DF8901}" type="sibTrans" cxnId="{F1457DCB-0469-487D-ACB9-F38CCBC52095}">
      <dgm:prSet/>
      <dgm:spPr/>
      <dgm:t>
        <a:bodyPr/>
        <a:lstStyle/>
        <a:p>
          <a:endParaRPr lang="en-US"/>
        </a:p>
      </dgm:t>
    </dgm:pt>
    <dgm:pt modelId="{087A7ED8-FDB0-48CD-B7F7-3CD6BCD02169}" type="pres">
      <dgm:prSet presAssocID="{6AE26712-42B7-4E75-8B02-D7C776B94844}" presName="Name0" presStyleCnt="0">
        <dgm:presLayoutVars>
          <dgm:dir/>
          <dgm:animLvl val="lvl"/>
          <dgm:resizeHandles val="exact"/>
        </dgm:presLayoutVars>
      </dgm:prSet>
      <dgm:spPr/>
    </dgm:pt>
    <dgm:pt modelId="{FF1C80D7-146D-448B-BD5E-4F8443E62148}" type="pres">
      <dgm:prSet presAssocID="{E6F0B4F6-FAB9-4D53-A43B-2D9CB3AD97A9}" presName="compositeNode" presStyleCnt="0">
        <dgm:presLayoutVars>
          <dgm:bulletEnabled val="1"/>
        </dgm:presLayoutVars>
      </dgm:prSet>
      <dgm:spPr/>
    </dgm:pt>
    <dgm:pt modelId="{49F8F0FC-754B-4F12-99F0-80137768AE3F}" type="pres">
      <dgm:prSet presAssocID="{E6F0B4F6-FAB9-4D53-A43B-2D9CB3AD97A9}" presName="bgRect" presStyleLbl="node1" presStyleIdx="0" presStyleCnt="3"/>
      <dgm:spPr/>
      <dgm:t>
        <a:bodyPr/>
        <a:lstStyle/>
        <a:p>
          <a:endParaRPr lang="en-US"/>
        </a:p>
      </dgm:t>
    </dgm:pt>
    <dgm:pt modelId="{92DE66A6-0BB3-4F3A-937F-85989B5B2C23}" type="pres">
      <dgm:prSet presAssocID="{E6F0B4F6-FAB9-4D53-A43B-2D9CB3AD97A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8F155-62F4-4898-8469-431DE01CCB32}" type="pres">
      <dgm:prSet presAssocID="{E6F0B4F6-FAB9-4D53-A43B-2D9CB3AD97A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CD5F0-7311-4D69-BF58-154095B003B0}" type="pres">
      <dgm:prSet presAssocID="{450E39B1-2787-489E-9BAC-D5CCBB29994F}" presName="hSp" presStyleCnt="0"/>
      <dgm:spPr/>
    </dgm:pt>
    <dgm:pt modelId="{E28559A0-A3B2-439B-8EDA-073D59585AB4}" type="pres">
      <dgm:prSet presAssocID="{450E39B1-2787-489E-9BAC-D5CCBB29994F}" presName="vProcSp" presStyleCnt="0"/>
      <dgm:spPr/>
    </dgm:pt>
    <dgm:pt modelId="{6C5C0B88-567F-4546-A84F-22820E565213}" type="pres">
      <dgm:prSet presAssocID="{450E39B1-2787-489E-9BAC-D5CCBB29994F}" presName="vSp1" presStyleCnt="0"/>
      <dgm:spPr/>
    </dgm:pt>
    <dgm:pt modelId="{22C8658E-9DEF-410A-860D-7A0BE44E0A33}" type="pres">
      <dgm:prSet presAssocID="{450E39B1-2787-489E-9BAC-D5CCBB29994F}" presName="simulatedConn" presStyleLbl="solidFgAcc1" presStyleIdx="0" presStyleCnt="2"/>
      <dgm:spPr/>
    </dgm:pt>
    <dgm:pt modelId="{1FC11CF9-4654-423A-9FC6-79DF1E3AFC37}" type="pres">
      <dgm:prSet presAssocID="{450E39B1-2787-489E-9BAC-D5CCBB29994F}" presName="vSp2" presStyleCnt="0"/>
      <dgm:spPr/>
    </dgm:pt>
    <dgm:pt modelId="{E46D96C1-14C5-435F-8DED-CCC24900B22A}" type="pres">
      <dgm:prSet presAssocID="{450E39B1-2787-489E-9BAC-D5CCBB29994F}" presName="sibTrans" presStyleCnt="0"/>
      <dgm:spPr/>
    </dgm:pt>
    <dgm:pt modelId="{CB77C70B-5604-4120-B532-20893ACBB303}" type="pres">
      <dgm:prSet presAssocID="{7FFB5F9B-0133-4E10-B0FE-88B7BEFF307A}" presName="compositeNode" presStyleCnt="0">
        <dgm:presLayoutVars>
          <dgm:bulletEnabled val="1"/>
        </dgm:presLayoutVars>
      </dgm:prSet>
      <dgm:spPr/>
    </dgm:pt>
    <dgm:pt modelId="{3337C7C7-DB98-4CBB-B98B-F403090F4B21}" type="pres">
      <dgm:prSet presAssocID="{7FFB5F9B-0133-4E10-B0FE-88B7BEFF307A}" presName="bgRect" presStyleLbl="node1" presStyleIdx="1" presStyleCnt="3"/>
      <dgm:spPr/>
      <dgm:t>
        <a:bodyPr/>
        <a:lstStyle/>
        <a:p>
          <a:endParaRPr lang="en-US"/>
        </a:p>
      </dgm:t>
    </dgm:pt>
    <dgm:pt modelId="{DE38E9CD-7C79-4026-B0FF-0D186B26CCD4}" type="pres">
      <dgm:prSet presAssocID="{7FFB5F9B-0133-4E10-B0FE-88B7BEFF307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C29C6-D83B-46CD-AEEA-794B405877D5}" type="pres">
      <dgm:prSet presAssocID="{7FFB5F9B-0133-4E10-B0FE-88B7BEFF307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D6D14-BC67-4C0B-9201-ACAC038C49E8}" type="pres">
      <dgm:prSet presAssocID="{292C092C-3111-4FE0-BE68-34A55C477F50}" presName="hSp" presStyleCnt="0"/>
      <dgm:spPr/>
    </dgm:pt>
    <dgm:pt modelId="{337F1D7B-ADC3-407C-AC1B-41307F1C93AD}" type="pres">
      <dgm:prSet presAssocID="{292C092C-3111-4FE0-BE68-34A55C477F50}" presName="vProcSp" presStyleCnt="0"/>
      <dgm:spPr/>
    </dgm:pt>
    <dgm:pt modelId="{A7423B2F-705A-47A5-A615-5483BCBC85E1}" type="pres">
      <dgm:prSet presAssocID="{292C092C-3111-4FE0-BE68-34A55C477F50}" presName="vSp1" presStyleCnt="0"/>
      <dgm:spPr/>
    </dgm:pt>
    <dgm:pt modelId="{4008408E-C40B-4CA4-B3A7-164B13865CCC}" type="pres">
      <dgm:prSet presAssocID="{292C092C-3111-4FE0-BE68-34A55C477F50}" presName="simulatedConn" presStyleLbl="solidFgAcc1" presStyleIdx="1" presStyleCnt="2"/>
      <dgm:spPr/>
    </dgm:pt>
    <dgm:pt modelId="{1E3757D8-2A54-4924-81E5-A042A535D80E}" type="pres">
      <dgm:prSet presAssocID="{292C092C-3111-4FE0-BE68-34A55C477F50}" presName="vSp2" presStyleCnt="0"/>
      <dgm:spPr/>
    </dgm:pt>
    <dgm:pt modelId="{5E7EB514-CBDF-477F-A0B0-F0EC4294B1C1}" type="pres">
      <dgm:prSet presAssocID="{292C092C-3111-4FE0-BE68-34A55C477F50}" presName="sibTrans" presStyleCnt="0"/>
      <dgm:spPr/>
    </dgm:pt>
    <dgm:pt modelId="{C7AAE505-B0D2-4C2A-9869-ADC95AA5675A}" type="pres">
      <dgm:prSet presAssocID="{5A5EDA69-2A93-41C5-BDC1-23A62E5624B4}" presName="compositeNode" presStyleCnt="0">
        <dgm:presLayoutVars>
          <dgm:bulletEnabled val="1"/>
        </dgm:presLayoutVars>
      </dgm:prSet>
      <dgm:spPr/>
    </dgm:pt>
    <dgm:pt modelId="{4D31892C-E506-435B-9BB4-40277335DF60}" type="pres">
      <dgm:prSet presAssocID="{5A5EDA69-2A93-41C5-BDC1-23A62E5624B4}" presName="bgRect" presStyleLbl="node1" presStyleIdx="2" presStyleCnt="3"/>
      <dgm:spPr/>
      <dgm:t>
        <a:bodyPr/>
        <a:lstStyle/>
        <a:p>
          <a:endParaRPr lang="en-US"/>
        </a:p>
      </dgm:t>
    </dgm:pt>
    <dgm:pt modelId="{43AAEB89-2E1A-4051-89E7-153F08F7746A}" type="pres">
      <dgm:prSet presAssocID="{5A5EDA69-2A93-41C5-BDC1-23A62E5624B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A5F92-A89C-44A5-9D1B-701560E8EC9C}" type="pres">
      <dgm:prSet presAssocID="{5A5EDA69-2A93-41C5-BDC1-23A62E5624B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8E95F-8FD9-4714-B21D-1EE81EE5A4D9}" type="presOf" srcId="{6AE26712-42B7-4E75-8B02-D7C776B94844}" destId="{087A7ED8-FDB0-48CD-B7F7-3CD6BCD02169}" srcOrd="0" destOrd="0" presId="urn:microsoft.com/office/officeart/2005/8/layout/hProcess7"/>
    <dgm:cxn modelId="{9B378070-3512-4B0A-A8AD-B8ED6B3D7056}" type="presOf" srcId="{5A5EDA69-2A93-41C5-BDC1-23A62E5624B4}" destId="{4D31892C-E506-435B-9BB4-40277335DF60}" srcOrd="0" destOrd="0" presId="urn:microsoft.com/office/officeart/2005/8/layout/hProcess7"/>
    <dgm:cxn modelId="{F1FA01D8-34A6-464F-9BC3-C2145539B1E4}" type="presOf" srcId="{88D236BC-1FD9-424C-9F0C-93DA13E8CF99}" destId="{D218F155-62F4-4898-8469-431DE01CCB32}" srcOrd="0" destOrd="1" presId="urn:microsoft.com/office/officeart/2005/8/layout/hProcess7"/>
    <dgm:cxn modelId="{66F8572E-A32B-42AA-9741-B2C86BF10B85}" type="presOf" srcId="{45CF618F-0EC0-440C-B92E-233221C94CFE}" destId="{D218F155-62F4-4898-8469-431DE01CCB32}" srcOrd="0" destOrd="0" presId="urn:microsoft.com/office/officeart/2005/8/layout/hProcess7"/>
    <dgm:cxn modelId="{20053F75-39B8-4CCE-8932-5A780FE9998C}" srcId="{6AE26712-42B7-4E75-8B02-D7C776B94844}" destId="{E6F0B4F6-FAB9-4D53-A43B-2D9CB3AD97A9}" srcOrd="0" destOrd="0" parTransId="{AAC5DFD6-175E-4F57-B5E9-95A8240C7506}" sibTransId="{450E39B1-2787-489E-9BAC-D5CCBB29994F}"/>
    <dgm:cxn modelId="{0BAFFC52-3F39-4E11-AAF5-87FA9E96920F}" type="presOf" srcId="{76AECE1B-170F-4E67-A6FC-217203244E1B}" destId="{E82C29C6-D83B-46CD-AEEA-794B405877D5}" srcOrd="0" destOrd="0" presId="urn:microsoft.com/office/officeart/2005/8/layout/hProcess7"/>
    <dgm:cxn modelId="{289FF754-9CEA-44E5-A33C-B8A72D4657AB}" type="presOf" srcId="{851CBB34-1027-4BB2-AAE7-AD03FDD2C423}" destId="{BDBA5F92-A89C-44A5-9D1B-701560E8EC9C}" srcOrd="0" destOrd="0" presId="urn:microsoft.com/office/officeart/2005/8/layout/hProcess7"/>
    <dgm:cxn modelId="{E52A31C0-0097-48E5-9214-C4B03EE263ED}" type="presOf" srcId="{E6F0B4F6-FAB9-4D53-A43B-2D9CB3AD97A9}" destId="{49F8F0FC-754B-4F12-99F0-80137768AE3F}" srcOrd="0" destOrd="0" presId="urn:microsoft.com/office/officeart/2005/8/layout/hProcess7"/>
    <dgm:cxn modelId="{F1457DCB-0469-487D-ACB9-F38CCBC52095}" srcId="{5A5EDA69-2A93-41C5-BDC1-23A62E5624B4}" destId="{7035AE4A-D907-454B-B413-E56264EB555B}" srcOrd="1" destOrd="0" parTransId="{04EFB5A9-4697-40DD-A6F7-796D3049B703}" sibTransId="{AFC3BCF2-60D8-4939-B3F2-6B9A06DF8901}"/>
    <dgm:cxn modelId="{7298EEBD-F2B0-4322-80EF-EF895B403594}" type="presOf" srcId="{773CB0CA-E5D1-45BA-8BE3-C38712F8B130}" destId="{D218F155-62F4-4898-8469-431DE01CCB32}" srcOrd="0" destOrd="2" presId="urn:microsoft.com/office/officeart/2005/8/layout/hProcess7"/>
    <dgm:cxn modelId="{19677C6A-3D25-495C-99F8-743E28A21120}" srcId="{E6F0B4F6-FAB9-4D53-A43B-2D9CB3AD97A9}" destId="{88D236BC-1FD9-424C-9F0C-93DA13E8CF99}" srcOrd="1" destOrd="0" parTransId="{5236EFB2-CA60-4E87-B5ED-D7F8B853DDE8}" sibTransId="{74F849CA-2461-450D-B515-EB8E58B48769}"/>
    <dgm:cxn modelId="{5246B72C-09F0-49FD-A250-51A9D9E12C2A}" type="presOf" srcId="{3BECF90C-328B-47A6-ADE2-03E7C0978D6F}" destId="{E82C29C6-D83B-46CD-AEEA-794B405877D5}" srcOrd="0" destOrd="1" presId="urn:microsoft.com/office/officeart/2005/8/layout/hProcess7"/>
    <dgm:cxn modelId="{1DDA974C-4C35-49FA-97C9-9DD1CB826578}" type="presOf" srcId="{7FFB5F9B-0133-4E10-B0FE-88B7BEFF307A}" destId="{DE38E9CD-7C79-4026-B0FF-0D186B26CCD4}" srcOrd="1" destOrd="0" presId="urn:microsoft.com/office/officeart/2005/8/layout/hProcess7"/>
    <dgm:cxn modelId="{02A139B0-BB08-4307-832D-7E4D1B52A123}" srcId="{E6F0B4F6-FAB9-4D53-A43B-2D9CB3AD97A9}" destId="{773CB0CA-E5D1-45BA-8BE3-C38712F8B130}" srcOrd="2" destOrd="0" parTransId="{F724A639-50F0-48B3-9A07-17B80F165833}" sibTransId="{9F1D28D2-E81F-4425-8B32-2B2047CF1211}"/>
    <dgm:cxn modelId="{2C4A1910-D933-444A-9048-E0CE28E1F35C}" srcId="{7FFB5F9B-0133-4E10-B0FE-88B7BEFF307A}" destId="{3BECF90C-328B-47A6-ADE2-03E7C0978D6F}" srcOrd="1" destOrd="0" parTransId="{64F7ABB8-054A-4CF1-A258-B0C1499141F5}" sibTransId="{74B00135-2A35-4606-B1CC-72A1EE682FEE}"/>
    <dgm:cxn modelId="{7732C88E-F199-4A8B-8977-44E55A69AC81}" srcId="{5A5EDA69-2A93-41C5-BDC1-23A62E5624B4}" destId="{851CBB34-1027-4BB2-AAE7-AD03FDD2C423}" srcOrd="0" destOrd="0" parTransId="{6C459DF4-843B-48F6-AB72-49C5249EC3A6}" sibTransId="{8BCD4BE1-F7F4-44FB-8FB7-B57AFD346E85}"/>
    <dgm:cxn modelId="{AED1AB4B-E977-453C-A65E-453348C98DB7}" type="presOf" srcId="{7035AE4A-D907-454B-B413-E56264EB555B}" destId="{BDBA5F92-A89C-44A5-9D1B-701560E8EC9C}" srcOrd="0" destOrd="1" presId="urn:microsoft.com/office/officeart/2005/8/layout/hProcess7"/>
    <dgm:cxn modelId="{B8A0A7AE-C3FB-4F97-B1E5-D461198ED3A3}" srcId="{7FFB5F9B-0133-4E10-B0FE-88B7BEFF307A}" destId="{76AECE1B-170F-4E67-A6FC-217203244E1B}" srcOrd="0" destOrd="0" parTransId="{A0177BFC-9BD6-4C69-AE5A-DE473BB3E307}" sibTransId="{4EF483A9-A01B-466A-B7BA-D88751C1F6E9}"/>
    <dgm:cxn modelId="{D16F4ED6-C1B1-492C-97AF-44A0DEB531F8}" srcId="{6AE26712-42B7-4E75-8B02-D7C776B94844}" destId="{5A5EDA69-2A93-41C5-BDC1-23A62E5624B4}" srcOrd="2" destOrd="0" parTransId="{0AB0C3A2-944A-4069-B65C-CCE3C5926938}" sibTransId="{0FBD7C20-DA97-4C7C-AB51-2ED0F3F0E8CD}"/>
    <dgm:cxn modelId="{71DC8B4B-0003-44EC-90EB-71710DABF801}" srcId="{E6F0B4F6-FAB9-4D53-A43B-2D9CB3AD97A9}" destId="{45CF618F-0EC0-440C-B92E-233221C94CFE}" srcOrd="0" destOrd="0" parTransId="{6EB137BE-0566-4792-A5B8-4A6594D1FE79}" sibTransId="{D9AF902A-72B7-4C3E-ADE2-5FA19B1370CB}"/>
    <dgm:cxn modelId="{AE54304F-FE2D-40D2-858E-D06CEED6957A}" type="presOf" srcId="{5A5EDA69-2A93-41C5-BDC1-23A62E5624B4}" destId="{43AAEB89-2E1A-4051-89E7-153F08F7746A}" srcOrd="1" destOrd="0" presId="urn:microsoft.com/office/officeart/2005/8/layout/hProcess7"/>
    <dgm:cxn modelId="{59279A5C-244C-44A6-B3D1-9E3D8274C700}" type="presOf" srcId="{7FFB5F9B-0133-4E10-B0FE-88B7BEFF307A}" destId="{3337C7C7-DB98-4CBB-B98B-F403090F4B21}" srcOrd="0" destOrd="0" presId="urn:microsoft.com/office/officeart/2005/8/layout/hProcess7"/>
    <dgm:cxn modelId="{5120289D-7F96-49EA-9245-1BD6A5C29D1D}" type="presOf" srcId="{E6F0B4F6-FAB9-4D53-A43B-2D9CB3AD97A9}" destId="{92DE66A6-0BB3-4F3A-937F-85989B5B2C23}" srcOrd="1" destOrd="0" presId="urn:microsoft.com/office/officeart/2005/8/layout/hProcess7"/>
    <dgm:cxn modelId="{9B743C4E-94D2-410B-BF68-6EA25F8B3A6C}" srcId="{6AE26712-42B7-4E75-8B02-D7C776B94844}" destId="{7FFB5F9B-0133-4E10-B0FE-88B7BEFF307A}" srcOrd="1" destOrd="0" parTransId="{59710C20-3BE9-4B75-BDCF-3684323D666E}" sibTransId="{292C092C-3111-4FE0-BE68-34A55C477F50}"/>
    <dgm:cxn modelId="{0A8929C4-0238-4EE0-BC78-AF87DD747BE7}" type="presParOf" srcId="{087A7ED8-FDB0-48CD-B7F7-3CD6BCD02169}" destId="{FF1C80D7-146D-448B-BD5E-4F8443E62148}" srcOrd="0" destOrd="0" presId="urn:microsoft.com/office/officeart/2005/8/layout/hProcess7"/>
    <dgm:cxn modelId="{DB76703B-B899-4E5B-8E3B-6E37D7D70702}" type="presParOf" srcId="{FF1C80D7-146D-448B-BD5E-4F8443E62148}" destId="{49F8F0FC-754B-4F12-99F0-80137768AE3F}" srcOrd="0" destOrd="0" presId="urn:microsoft.com/office/officeart/2005/8/layout/hProcess7"/>
    <dgm:cxn modelId="{F3FAC688-F17F-419F-8204-5CD2A22CA761}" type="presParOf" srcId="{FF1C80D7-146D-448B-BD5E-4F8443E62148}" destId="{92DE66A6-0BB3-4F3A-937F-85989B5B2C23}" srcOrd="1" destOrd="0" presId="urn:microsoft.com/office/officeart/2005/8/layout/hProcess7"/>
    <dgm:cxn modelId="{BB9D7B18-D6BB-4312-A842-64F06498DF6E}" type="presParOf" srcId="{FF1C80D7-146D-448B-BD5E-4F8443E62148}" destId="{D218F155-62F4-4898-8469-431DE01CCB32}" srcOrd="2" destOrd="0" presId="urn:microsoft.com/office/officeart/2005/8/layout/hProcess7"/>
    <dgm:cxn modelId="{D2596104-8092-441E-9F5A-9E27D6900284}" type="presParOf" srcId="{087A7ED8-FDB0-48CD-B7F7-3CD6BCD02169}" destId="{A21CD5F0-7311-4D69-BF58-154095B003B0}" srcOrd="1" destOrd="0" presId="urn:microsoft.com/office/officeart/2005/8/layout/hProcess7"/>
    <dgm:cxn modelId="{B6A01815-18A1-4083-8F8E-AD748C05CF42}" type="presParOf" srcId="{087A7ED8-FDB0-48CD-B7F7-3CD6BCD02169}" destId="{E28559A0-A3B2-439B-8EDA-073D59585AB4}" srcOrd="2" destOrd="0" presId="urn:microsoft.com/office/officeart/2005/8/layout/hProcess7"/>
    <dgm:cxn modelId="{6DE3153F-FEAF-4EF0-9FED-434E799F3795}" type="presParOf" srcId="{E28559A0-A3B2-439B-8EDA-073D59585AB4}" destId="{6C5C0B88-567F-4546-A84F-22820E565213}" srcOrd="0" destOrd="0" presId="urn:microsoft.com/office/officeart/2005/8/layout/hProcess7"/>
    <dgm:cxn modelId="{FA0574FC-A273-4497-A3AB-6441D71E710F}" type="presParOf" srcId="{E28559A0-A3B2-439B-8EDA-073D59585AB4}" destId="{22C8658E-9DEF-410A-860D-7A0BE44E0A33}" srcOrd="1" destOrd="0" presId="urn:microsoft.com/office/officeart/2005/8/layout/hProcess7"/>
    <dgm:cxn modelId="{6EFB8B23-C79E-4323-84FE-F5A17212A651}" type="presParOf" srcId="{E28559A0-A3B2-439B-8EDA-073D59585AB4}" destId="{1FC11CF9-4654-423A-9FC6-79DF1E3AFC37}" srcOrd="2" destOrd="0" presId="urn:microsoft.com/office/officeart/2005/8/layout/hProcess7"/>
    <dgm:cxn modelId="{F8C9037E-515F-4B62-B626-63493431E52D}" type="presParOf" srcId="{087A7ED8-FDB0-48CD-B7F7-3CD6BCD02169}" destId="{E46D96C1-14C5-435F-8DED-CCC24900B22A}" srcOrd="3" destOrd="0" presId="urn:microsoft.com/office/officeart/2005/8/layout/hProcess7"/>
    <dgm:cxn modelId="{A47ED328-D348-4F34-89C1-98E7FAC556DC}" type="presParOf" srcId="{087A7ED8-FDB0-48CD-B7F7-3CD6BCD02169}" destId="{CB77C70B-5604-4120-B532-20893ACBB303}" srcOrd="4" destOrd="0" presId="urn:microsoft.com/office/officeart/2005/8/layout/hProcess7"/>
    <dgm:cxn modelId="{D65FC40E-1E3D-4FF7-ADEE-35FDE9429079}" type="presParOf" srcId="{CB77C70B-5604-4120-B532-20893ACBB303}" destId="{3337C7C7-DB98-4CBB-B98B-F403090F4B21}" srcOrd="0" destOrd="0" presId="urn:microsoft.com/office/officeart/2005/8/layout/hProcess7"/>
    <dgm:cxn modelId="{48A9F85B-53D2-4A56-A214-32A2AFE8D2E2}" type="presParOf" srcId="{CB77C70B-5604-4120-B532-20893ACBB303}" destId="{DE38E9CD-7C79-4026-B0FF-0D186B26CCD4}" srcOrd="1" destOrd="0" presId="urn:microsoft.com/office/officeart/2005/8/layout/hProcess7"/>
    <dgm:cxn modelId="{5F7591B9-0615-4EF8-AC5A-898116CEDFCC}" type="presParOf" srcId="{CB77C70B-5604-4120-B532-20893ACBB303}" destId="{E82C29C6-D83B-46CD-AEEA-794B405877D5}" srcOrd="2" destOrd="0" presId="urn:microsoft.com/office/officeart/2005/8/layout/hProcess7"/>
    <dgm:cxn modelId="{5A06065B-60EA-43CC-B3F4-6BA90AB4C018}" type="presParOf" srcId="{087A7ED8-FDB0-48CD-B7F7-3CD6BCD02169}" destId="{9D7D6D14-BC67-4C0B-9201-ACAC038C49E8}" srcOrd="5" destOrd="0" presId="urn:microsoft.com/office/officeart/2005/8/layout/hProcess7"/>
    <dgm:cxn modelId="{E9DC9E40-E463-4C10-B393-25C832E9C5D9}" type="presParOf" srcId="{087A7ED8-FDB0-48CD-B7F7-3CD6BCD02169}" destId="{337F1D7B-ADC3-407C-AC1B-41307F1C93AD}" srcOrd="6" destOrd="0" presId="urn:microsoft.com/office/officeart/2005/8/layout/hProcess7"/>
    <dgm:cxn modelId="{66562881-C1B6-4376-947E-3F3C1FF5F6B4}" type="presParOf" srcId="{337F1D7B-ADC3-407C-AC1B-41307F1C93AD}" destId="{A7423B2F-705A-47A5-A615-5483BCBC85E1}" srcOrd="0" destOrd="0" presId="urn:microsoft.com/office/officeart/2005/8/layout/hProcess7"/>
    <dgm:cxn modelId="{E274DD8D-427C-4E67-AA95-34D241B244F3}" type="presParOf" srcId="{337F1D7B-ADC3-407C-AC1B-41307F1C93AD}" destId="{4008408E-C40B-4CA4-B3A7-164B13865CCC}" srcOrd="1" destOrd="0" presId="urn:microsoft.com/office/officeart/2005/8/layout/hProcess7"/>
    <dgm:cxn modelId="{2FF42307-1E4F-4CCC-B462-8BFBDE606F6A}" type="presParOf" srcId="{337F1D7B-ADC3-407C-AC1B-41307F1C93AD}" destId="{1E3757D8-2A54-4924-81E5-A042A535D80E}" srcOrd="2" destOrd="0" presId="urn:microsoft.com/office/officeart/2005/8/layout/hProcess7"/>
    <dgm:cxn modelId="{1C545936-B055-4017-81D4-AC95F6207A71}" type="presParOf" srcId="{087A7ED8-FDB0-48CD-B7F7-3CD6BCD02169}" destId="{5E7EB514-CBDF-477F-A0B0-F0EC4294B1C1}" srcOrd="7" destOrd="0" presId="urn:microsoft.com/office/officeart/2005/8/layout/hProcess7"/>
    <dgm:cxn modelId="{04051AFB-D9F7-4158-9D49-5B85E28B6125}" type="presParOf" srcId="{087A7ED8-FDB0-48CD-B7F7-3CD6BCD02169}" destId="{C7AAE505-B0D2-4C2A-9869-ADC95AA5675A}" srcOrd="8" destOrd="0" presId="urn:microsoft.com/office/officeart/2005/8/layout/hProcess7"/>
    <dgm:cxn modelId="{07B367B1-0FB9-4494-818A-4639032F32CE}" type="presParOf" srcId="{C7AAE505-B0D2-4C2A-9869-ADC95AA5675A}" destId="{4D31892C-E506-435B-9BB4-40277335DF60}" srcOrd="0" destOrd="0" presId="urn:microsoft.com/office/officeart/2005/8/layout/hProcess7"/>
    <dgm:cxn modelId="{63DED73B-6201-40A2-90E4-9620C1757C00}" type="presParOf" srcId="{C7AAE505-B0D2-4C2A-9869-ADC95AA5675A}" destId="{43AAEB89-2E1A-4051-89E7-153F08F7746A}" srcOrd="1" destOrd="0" presId="urn:microsoft.com/office/officeart/2005/8/layout/hProcess7"/>
    <dgm:cxn modelId="{3088D3B4-E947-42A4-ADBF-471680F58606}" type="presParOf" srcId="{C7AAE505-B0D2-4C2A-9869-ADC95AA5675A}" destId="{BDBA5F92-A89C-44A5-9D1B-701560E8EC9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DFA60C-9A4C-48B1-ACB7-C7809AA2E21C}" type="doc">
      <dgm:prSet loTypeId="urn:microsoft.com/office/officeart/2005/8/layout/hProcess10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F2751B-80D2-4F65-9243-5CA6E448E9F8}">
      <dgm:prSet phldrT="[Text]"/>
      <dgm:spPr/>
      <dgm:t>
        <a:bodyPr/>
        <a:lstStyle/>
        <a:p>
          <a:r>
            <a:rPr lang="it-IT" dirty="0" smtClean="0"/>
            <a:t>Bước 1. Học sinh (</a:t>
          </a:r>
          <a:r>
            <a:rPr lang="it-IT" i="1" dirty="0" smtClean="0"/>
            <a:t>hoặc cha, mẹ, người giám hộ</a:t>
          </a:r>
          <a:r>
            <a:rPr lang="it-IT" dirty="0" smtClean="0"/>
            <a:t>) gửi yêu cầu</a:t>
          </a:r>
          <a:endParaRPr lang="en-US" dirty="0"/>
        </a:p>
      </dgm:t>
    </dgm:pt>
    <dgm:pt modelId="{BEA4474E-256C-4BAC-924C-31BAB6A061A7}" type="parTrans" cxnId="{5655796D-D16F-45A9-8D39-E2DA97895361}">
      <dgm:prSet/>
      <dgm:spPr/>
      <dgm:t>
        <a:bodyPr/>
        <a:lstStyle/>
        <a:p>
          <a:endParaRPr lang="en-US"/>
        </a:p>
      </dgm:t>
    </dgm:pt>
    <dgm:pt modelId="{C16D74E0-5756-4798-B710-1D0FDD6B7C67}" type="sibTrans" cxnId="{5655796D-D16F-45A9-8D39-E2DA97895361}">
      <dgm:prSet/>
      <dgm:spPr/>
      <dgm:t>
        <a:bodyPr/>
        <a:lstStyle/>
        <a:p>
          <a:endParaRPr lang="en-US"/>
        </a:p>
      </dgm:t>
    </dgm:pt>
    <dgm:pt modelId="{EB1C78BE-E69E-4CAB-B089-8C62E4BAB143}">
      <dgm:prSet phldrT="[Text]"/>
      <dgm:spPr/>
      <dgm:t>
        <a:bodyPr/>
        <a:lstStyle/>
        <a:p>
          <a:r>
            <a:rPr lang="it-IT" dirty="0" smtClean="0"/>
            <a:t>Bước 2. Đơn vị nơi đến xác nhận</a:t>
          </a:r>
          <a:endParaRPr lang="en-US" dirty="0"/>
        </a:p>
      </dgm:t>
    </dgm:pt>
    <dgm:pt modelId="{AC1D0065-4B06-41BE-AECD-81227B722130}" type="parTrans" cxnId="{263BEE66-E4BC-4263-BB0B-DD2FB397B2BD}">
      <dgm:prSet/>
      <dgm:spPr/>
      <dgm:t>
        <a:bodyPr/>
        <a:lstStyle/>
        <a:p>
          <a:endParaRPr lang="en-US"/>
        </a:p>
      </dgm:t>
    </dgm:pt>
    <dgm:pt modelId="{FFCE4CFD-F62E-4D2B-AD0E-7C86F2CF0E94}" type="sibTrans" cxnId="{263BEE66-E4BC-4263-BB0B-DD2FB397B2BD}">
      <dgm:prSet/>
      <dgm:spPr/>
      <dgm:t>
        <a:bodyPr/>
        <a:lstStyle/>
        <a:p>
          <a:endParaRPr lang="en-US"/>
        </a:p>
      </dgm:t>
    </dgm:pt>
    <dgm:pt modelId="{17883E13-8DEC-443B-B36D-3164EE238C07}">
      <dgm:prSet phldrT="[Text]"/>
      <dgm:spPr/>
      <dgm:t>
        <a:bodyPr/>
        <a:lstStyle/>
        <a:p>
          <a:r>
            <a:rPr lang="it-IT" dirty="0" smtClean="0"/>
            <a:t>Bước 3. Đơn vị nơi đi xác nhận</a:t>
          </a:r>
          <a:endParaRPr lang="en-US" dirty="0"/>
        </a:p>
      </dgm:t>
    </dgm:pt>
    <dgm:pt modelId="{43D21FA1-1FA8-4324-8C75-66A39CE504CE}" type="parTrans" cxnId="{D66CC307-07C0-4989-AD7C-01C0D4CFC336}">
      <dgm:prSet/>
      <dgm:spPr/>
      <dgm:t>
        <a:bodyPr/>
        <a:lstStyle/>
        <a:p>
          <a:endParaRPr lang="en-US"/>
        </a:p>
      </dgm:t>
    </dgm:pt>
    <dgm:pt modelId="{63D9778F-18B6-4548-BF66-6825952DA667}" type="sibTrans" cxnId="{D66CC307-07C0-4989-AD7C-01C0D4CFC336}">
      <dgm:prSet/>
      <dgm:spPr/>
      <dgm:t>
        <a:bodyPr/>
        <a:lstStyle/>
        <a:p>
          <a:endParaRPr lang="en-US"/>
        </a:p>
      </dgm:t>
    </dgm:pt>
    <dgm:pt modelId="{A52B9E14-1E84-4F26-A28E-B13AD197C164}">
      <dgm:prSet phldrT="[Text]"/>
      <dgm:spPr/>
      <dgm:t>
        <a:bodyPr/>
        <a:lstStyle/>
        <a:p>
          <a:r>
            <a:rPr lang="en-US" dirty="0" err="1" smtClean="0"/>
            <a:t>Cấp</a:t>
          </a:r>
          <a:r>
            <a:rPr lang="en-US" dirty="0" smtClean="0"/>
            <a:t> </a:t>
          </a:r>
          <a:r>
            <a:rPr lang="en-US" dirty="0" err="1" smtClean="0"/>
            <a:t>giấy</a:t>
          </a:r>
          <a:r>
            <a:rPr lang="en-US" dirty="0" smtClean="0"/>
            <a:t> GT</a:t>
          </a:r>
          <a:endParaRPr lang="en-US" dirty="0"/>
        </a:p>
      </dgm:t>
    </dgm:pt>
    <dgm:pt modelId="{D80E094D-EC14-4DC3-82CC-053BCC272FD2}" type="parTrans" cxnId="{89347F79-1D40-4897-9645-F6F3C011DE2E}">
      <dgm:prSet/>
      <dgm:spPr/>
      <dgm:t>
        <a:bodyPr/>
        <a:lstStyle/>
        <a:p>
          <a:endParaRPr lang="en-US"/>
        </a:p>
      </dgm:t>
    </dgm:pt>
    <dgm:pt modelId="{75C13738-6D0B-4987-B5B9-ED630339BACB}" type="sibTrans" cxnId="{89347F79-1D40-4897-9645-F6F3C011DE2E}">
      <dgm:prSet/>
      <dgm:spPr/>
      <dgm:t>
        <a:bodyPr/>
        <a:lstStyle/>
        <a:p>
          <a:endParaRPr lang="en-US"/>
        </a:p>
      </dgm:t>
    </dgm:pt>
    <dgm:pt modelId="{12B63B24-7B88-43FD-9C44-A1FFE6F5897F}">
      <dgm:prSet phldrT="[Text]"/>
      <dgm:spPr/>
      <dgm:t>
        <a:bodyPr/>
        <a:lstStyle/>
        <a:p>
          <a:r>
            <a:rPr lang="en-US" dirty="0" err="1" smtClean="0"/>
            <a:t>Trả</a:t>
          </a:r>
          <a:r>
            <a:rPr lang="en-US" dirty="0" smtClean="0"/>
            <a:t> </a:t>
          </a:r>
          <a:r>
            <a:rPr lang="en-US" dirty="0" err="1" smtClean="0"/>
            <a:t>hồ</a:t>
          </a:r>
          <a:r>
            <a:rPr lang="en-US" dirty="0" smtClean="0"/>
            <a:t> </a:t>
          </a:r>
          <a:r>
            <a:rPr lang="en-US" dirty="0" err="1" smtClean="0"/>
            <a:t>sơ</a:t>
          </a:r>
          <a:endParaRPr lang="en-US" dirty="0"/>
        </a:p>
      </dgm:t>
    </dgm:pt>
    <dgm:pt modelId="{B5638B29-5C8F-44BD-95D5-658AEF890ABB}" type="parTrans" cxnId="{5A181179-8B0E-4CB8-9E4C-26BD4080B8C4}">
      <dgm:prSet/>
      <dgm:spPr/>
      <dgm:t>
        <a:bodyPr/>
        <a:lstStyle/>
        <a:p>
          <a:endParaRPr lang="en-US"/>
        </a:p>
      </dgm:t>
    </dgm:pt>
    <dgm:pt modelId="{03BBA388-092C-4CDD-AD6E-B3AA382440C3}" type="sibTrans" cxnId="{5A181179-8B0E-4CB8-9E4C-26BD4080B8C4}">
      <dgm:prSet/>
      <dgm:spPr/>
      <dgm:t>
        <a:bodyPr/>
        <a:lstStyle/>
        <a:p>
          <a:endParaRPr lang="en-US"/>
        </a:p>
      </dgm:t>
    </dgm:pt>
    <dgm:pt modelId="{A148F1F5-C607-4F44-835A-A4F166B2D0FD}">
      <dgm:prSet phldrT="[Text]"/>
      <dgm:spPr/>
      <dgm:t>
        <a:bodyPr/>
        <a:lstStyle/>
        <a:p>
          <a:r>
            <a:rPr lang="en-US" dirty="0" err="1" smtClean="0"/>
            <a:t>Dữ</a:t>
          </a:r>
          <a:r>
            <a:rPr lang="en-US" dirty="0" smtClean="0"/>
            <a:t> </a:t>
          </a:r>
          <a:r>
            <a:rPr lang="en-US" dirty="0" err="1" smtClean="0"/>
            <a:t>liệu</a:t>
          </a:r>
          <a:r>
            <a:rPr lang="en-US" dirty="0" smtClean="0"/>
            <a:t> </a:t>
          </a:r>
          <a:r>
            <a:rPr lang="en-US" dirty="0" err="1" smtClean="0"/>
            <a:t>trên</a:t>
          </a:r>
          <a:r>
            <a:rPr lang="en-US" dirty="0" smtClean="0"/>
            <a:t> </a:t>
          </a:r>
          <a:r>
            <a:rPr lang="en-US" dirty="0" err="1" smtClean="0"/>
            <a:t>CSDL</a:t>
          </a:r>
          <a:r>
            <a:rPr lang="en-US" dirty="0" smtClean="0"/>
            <a:t> </a:t>
          </a:r>
          <a:r>
            <a:rPr lang="en-US" dirty="0" err="1" smtClean="0"/>
            <a:t>Ngành</a:t>
          </a:r>
          <a:endParaRPr lang="en-US" dirty="0"/>
        </a:p>
      </dgm:t>
    </dgm:pt>
    <dgm:pt modelId="{C41B3C55-4175-45A1-BF64-F771D0C9C76D}" type="parTrans" cxnId="{3A2AE369-8CCC-43C7-9152-4898244F9F7E}">
      <dgm:prSet/>
      <dgm:spPr/>
      <dgm:t>
        <a:bodyPr/>
        <a:lstStyle/>
        <a:p>
          <a:endParaRPr lang="en-US"/>
        </a:p>
      </dgm:t>
    </dgm:pt>
    <dgm:pt modelId="{D877ED11-A7DD-40A6-925D-9EB7FFEB4BEE}" type="sibTrans" cxnId="{3A2AE369-8CCC-43C7-9152-4898244F9F7E}">
      <dgm:prSet/>
      <dgm:spPr/>
      <dgm:t>
        <a:bodyPr/>
        <a:lstStyle/>
        <a:p>
          <a:endParaRPr lang="en-US"/>
        </a:p>
      </dgm:t>
    </dgm:pt>
    <dgm:pt modelId="{E59611DF-DD2E-42C4-9881-3DCD85185A2C}">
      <dgm:prSet phldrT="[Text]"/>
      <dgm:spPr/>
      <dgm:t>
        <a:bodyPr/>
        <a:lstStyle/>
        <a:p>
          <a:r>
            <a:rPr lang="it-IT" dirty="0" smtClean="0"/>
            <a:t>Bước 4. Hoàn thiện thủ tục</a:t>
          </a:r>
          <a:endParaRPr lang="en-US" dirty="0"/>
        </a:p>
      </dgm:t>
    </dgm:pt>
    <dgm:pt modelId="{91B4D126-9738-4BC2-90DC-1F9A5EF7222A}" type="parTrans" cxnId="{EFE7CD54-75B0-4C22-BA7A-0A279FD7A3E7}">
      <dgm:prSet/>
      <dgm:spPr/>
      <dgm:t>
        <a:bodyPr/>
        <a:lstStyle/>
        <a:p>
          <a:endParaRPr lang="en-US"/>
        </a:p>
      </dgm:t>
    </dgm:pt>
    <dgm:pt modelId="{FAE27424-9125-40CA-ADDD-85A8C954FE67}" type="sibTrans" cxnId="{EFE7CD54-75B0-4C22-BA7A-0A279FD7A3E7}">
      <dgm:prSet/>
      <dgm:spPr/>
      <dgm:t>
        <a:bodyPr/>
        <a:lstStyle/>
        <a:p>
          <a:endParaRPr lang="en-US"/>
        </a:p>
      </dgm:t>
    </dgm:pt>
    <dgm:pt modelId="{026D9F1F-FE6E-473D-96DE-625C1FA6E411}">
      <dgm:prSet phldrT="[Text]"/>
      <dgm:spPr/>
      <dgm:t>
        <a:bodyPr/>
        <a:lstStyle/>
        <a:p>
          <a:r>
            <a:rPr lang="en-US" dirty="0" err="1" smtClean="0"/>
            <a:t>Xếp</a:t>
          </a:r>
          <a:r>
            <a:rPr lang="en-US" dirty="0" smtClean="0"/>
            <a:t> </a:t>
          </a:r>
          <a:r>
            <a:rPr lang="en-US" dirty="0" err="1" smtClean="0"/>
            <a:t>lớp</a:t>
          </a:r>
          <a:endParaRPr lang="en-US" dirty="0"/>
        </a:p>
      </dgm:t>
    </dgm:pt>
    <dgm:pt modelId="{5F8A1F87-2A0D-46F4-AADE-F361F637D811}" type="parTrans" cxnId="{47E381E2-7D1B-410F-BD76-B1D88B2CB4EB}">
      <dgm:prSet/>
      <dgm:spPr/>
      <dgm:t>
        <a:bodyPr/>
        <a:lstStyle/>
        <a:p>
          <a:endParaRPr lang="en-US"/>
        </a:p>
      </dgm:t>
    </dgm:pt>
    <dgm:pt modelId="{5B35DA1F-98E7-4C99-8920-A4149D4574EB}" type="sibTrans" cxnId="{47E381E2-7D1B-410F-BD76-B1D88B2CB4EB}">
      <dgm:prSet/>
      <dgm:spPr/>
      <dgm:t>
        <a:bodyPr/>
        <a:lstStyle/>
        <a:p>
          <a:endParaRPr lang="en-US"/>
        </a:p>
      </dgm:t>
    </dgm:pt>
    <dgm:pt modelId="{CA796A9A-7DC4-45DB-AA86-B2A8196BD552}">
      <dgm:prSet phldrT="[Text]"/>
      <dgm:spPr/>
      <dgm:t>
        <a:bodyPr/>
        <a:lstStyle/>
        <a:p>
          <a:r>
            <a:rPr lang="en-US" dirty="0" err="1" smtClean="0"/>
            <a:t>KT</a:t>
          </a:r>
          <a:r>
            <a:rPr lang="en-US" dirty="0" smtClean="0"/>
            <a:t> </a:t>
          </a:r>
          <a:r>
            <a:rPr lang="en-US" dirty="0" err="1" smtClean="0"/>
            <a:t>hồ</a:t>
          </a:r>
          <a:r>
            <a:rPr lang="en-US" dirty="0" smtClean="0"/>
            <a:t> </a:t>
          </a:r>
          <a:r>
            <a:rPr lang="en-US" dirty="0" err="1" smtClean="0"/>
            <a:t>sơ</a:t>
          </a:r>
          <a:r>
            <a:rPr lang="en-US" dirty="0" smtClean="0"/>
            <a:t>; </a:t>
          </a:r>
          <a:r>
            <a:rPr lang="en-US" dirty="0" err="1" smtClean="0"/>
            <a:t>họp</a:t>
          </a:r>
          <a:r>
            <a:rPr lang="en-US" dirty="0" smtClean="0"/>
            <a:t> </a:t>
          </a:r>
          <a:r>
            <a:rPr lang="en-US" dirty="0" err="1" smtClean="0"/>
            <a:t>HĐ</a:t>
          </a:r>
          <a:endParaRPr lang="en-US" dirty="0"/>
        </a:p>
      </dgm:t>
    </dgm:pt>
    <dgm:pt modelId="{273276F4-C8C9-4647-BB1C-A0F9EA37DC43}" type="sibTrans" cxnId="{341D09AC-D85A-4DB6-ABA7-379DAEE41142}">
      <dgm:prSet/>
      <dgm:spPr/>
      <dgm:t>
        <a:bodyPr/>
        <a:lstStyle/>
        <a:p>
          <a:endParaRPr lang="en-US"/>
        </a:p>
      </dgm:t>
    </dgm:pt>
    <dgm:pt modelId="{E4ABDBB4-E36B-4FA5-9412-B52C6E21059A}" type="parTrans" cxnId="{341D09AC-D85A-4DB6-ABA7-379DAEE41142}">
      <dgm:prSet/>
      <dgm:spPr/>
      <dgm:t>
        <a:bodyPr/>
        <a:lstStyle/>
        <a:p>
          <a:endParaRPr lang="en-US"/>
        </a:p>
      </dgm:t>
    </dgm:pt>
    <dgm:pt modelId="{61FF7476-354C-4F94-9B87-6C37A8DDDF58}">
      <dgm:prSet phldrT="[Text]"/>
      <dgm:spPr/>
      <dgm:t>
        <a:bodyPr/>
        <a:lstStyle/>
        <a:p>
          <a:r>
            <a:rPr lang="en-US" dirty="0" err="1" smtClean="0"/>
            <a:t>Trả</a:t>
          </a:r>
          <a:r>
            <a:rPr lang="en-US" dirty="0" smtClean="0"/>
            <a:t> </a:t>
          </a:r>
          <a:r>
            <a:rPr lang="en-US" dirty="0" err="1" smtClean="0"/>
            <a:t>lời</a:t>
          </a:r>
          <a:r>
            <a:rPr lang="en-US" dirty="0" smtClean="0"/>
            <a:t> </a:t>
          </a:r>
          <a:r>
            <a:rPr lang="en-US" dirty="0" err="1" smtClean="0"/>
            <a:t>cho</a:t>
          </a:r>
          <a:r>
            <a:rPr lang="en-US" dirty="0" smtClean="0"/>
            <a:t> HS</a:t>
          </a:r>
          <a:endParaRPr lang="en-US" dirty="0"/>
        </a:p>
      </dgm:t>
    </dgm:pt>
    <dgm:pt modelId="{A06583AA-69E5-4F08-A8DE-6B03290DD61A}" type="sibTrans" cxnId="{90BADFA9-2499-495C-9B08-81A124726E32}">
      <dgm:prSet/>
      <dgm:spPr/>
      <dgm:t>
        <a:bodyPr/>
        <a:lstStyle/>
        <a:p>
          <a:endParaRPr lang="en-US"/>
        </a:p>
      </dgm:t>
    </dgm:pt>
    <dgm:pt modelId="{79CA56B0-5E93-463B-821A-0874DC97821F}" type="parTrans" cxnId="{90BADFA9-2499-495C-9B08-81A124726E32}">
      <dgm:prSet/>
      <dgm:spPr/>
      <dgm:t>
        <a:bodyPr/>
        <a:lstStyle/>
        <a:p>
          <a:endParaRPr lang="en-US"/>
        </a:p>
      </dgm:t>
    </dgm:pt>
    <dgm:pt modelId="{82F6A0B2-BEBA-4AD7-A9D8-96D2456EA6D4}">
      <dgm:prSet phldrT="[Text]"/>
      <dgm:spPr/>
      <dgm:t>
        <a:bodyPr/>
        <a:lstStyle/>
        <a:p>
          <a:r>
            <a:rPr lang="en-US" dirty="0" err="1" smtClean="0"/>
            <a:t>Trực</a:t>
          </a:r>
          <a:r>
            <a:rPr lang="en-US" dirty="0" smtClean="0"/>
            <a:t> </a:t>
          </a:r>
          <a:r>
            <a:rPr lang="en-US" dirty="0" err="1" smtClean="0"/>
            <a:t>tiếp</a:t>
          </a:r>
          <a:endParaRPr lang="en-US" dirty="0"/>
        </a:p>
      </dgm:t>
    </dgm:pt>
    <dgm:pt modelId="{ABF61B21-D92E-47A5-BE61-26A964D5F4C2}" type="parTrans" cxnId="{6502C520-10D1-4A48-BB5B-34FF792F5AFA}">
      <dgm:prSet/>
      <dgm:spPr/>
      <dgm:t>
        <a:bodyPr/>
        <a:lstStyle/>
        <a:p>
          <a:endParaRPr lang="en-US"/>
        </a:p>
      </dgm:t>
    </dgm:pt>
    <dgm:pt modelId="{F65D05C1-F0C9-4639-9C45-DB1AFDDF1009}" type="sibTrans" cxnId="{6502C520-10D1-4A48-BB5B-34FF792F5AFA}">
      <dgm:prSet/>
      <dgm:spPr/>
      <dgm:t>
        <a:bodyPr/>
        <a:lstStyle/>
        <a:p>
          <a:endParaRPr lang="en-US"/>
        </a:p>
      </dgm:t>
    </dgm:pt>
    <dgm:pt modelId="{C0129B7D-086D-428F-872F-8B10D1DE9F0E}">
      <dgm:prSet phldrT="[Text]"/>
      <dgm:spPr/>
      <dgm:t>
        <a:bodyPr/>
        <a:lstStyle/>
        <a:p>
          <a:r>
            <a:rPr lang="en-US" dirty="0" err="1" smtClean="0"/>
            <a:t>Trực</a:t>
          </a:r>
          <a:r>
            <a:rPr lang="en-US" dirty="0" smtClean="0"/>
            <a:t> </a:t>
          </a:r>
          <a:r>
            <a:rPr lang="en-US" dirty="0" err="1" smtClean="0"/>
            <a:t>tuyến</a:t>
          </a:r>
          <a:endParaRPr lang="en-US" dirty="0"/>
        </a:p>
      </dgm:t>
    </dgm:pt>
    <dgm:pt modelId="{74DA93F9-C6BF-4F99-AE4E-2668673D3F8D}" type="parTrans" cxnId="{2B417E1D-D852-47D9-9DB2-7011182627F3}">
      <dgm:prSet/>
      <dgm:spPr/>
      <dgm:t>
        <a:bodyPr/>
        <a:lstStyle/>
        <a:p>
          <a:endParaRPr lang="en-US"/>
        </a:p>
      </dgm:t>
    </dgm:pt>
    <dgm:pt modelId="{4F33C1ED-BD38-49B8-9B22-533D1421407C}" type="sibTrans" cxnId="{2B417E1D-D852-47D9-9DB2-7011182627F3}">
      <dgm:prSet/>
      <dgm:spPr/>
      <dgm:t>
        <a:bodyPr/>
        <a:lstStyle/>
        <a:p>
          <a:endParaRPr lang="en-US"/>
        </a:p>
      </dgm:t>
    </dgm:pt>
    <dgm:pt modelId="{626EFEB0-493D-40BD-8A52-06409694825B}" type="pres">
      <dgm:prSet presAssocID="{16DFA60C-9A4C-48B1-ACB7-C7809AA2E21C}" presName="Name0" presStyleCnt="0">
        <dgm:presLayoutVars>
          <dgm:dir/>
          <dgm:resizeHandles val="exact"/>
        </dgm:presLayoutVars>
      </dgm:prSet>
      <dgm:spPr/>
    </dgm:pt>
    <dgm:pt modelId="{6F81FABD-44FE-43A1-B3B6-42F3583F2014}" type="pres">
      <dgm:prSet presAssocID="{FEF2751B-80D2-4F65-9243-5CA6E448E9F8}" presName="composite" presStyleCnt="0"/>
      <dgm:spPr/>
    </dgm:pt>
    <dgm:pt modelId="{49F6568D-C407-48F5-BB12-2A43761D9686}" type="pres">
      <dgm:prSet presAssocID="{FEF2751B-80D2-4F65-9243-5CA6E448E9F8}" presName="imagSh" presStyleLbl="bgImgPlace1" presStyleIdx="0" presStyleCnt="4" custLinFactNeighborX="-77"/>
      <dgm:spPr/>
    </dgm:pt>
    <dgm:pt modelId="{3D27440B-C0C3-4F49-A29C-97F71169EE15}" type="pres">
      <dgm:prSet presAssocID="{FEF2751B-80D2-4F65-9243-5CA6E448E9F8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E153C-A1D3-483A-907F-8D2F12414ECD}" type="pres">
      <dgm:prSet presAssocID="{C16D74E0-5756-4798-B710-1D0FDD6B7C67}" presName="sibTrans" presStyleLbl="sibTrans2D1" presStyleIdx="0" presStyleCnt="3"/>
      <dgm:spPr/>
    </dgm:pt>
    <dgm:pt modelId="{052E459D-19CD-4D51-9902-46A1EFCF6E09}" type="pres">
      <dgm:prSet presAssocID="{C16D74E0-5756-4798-B710-1D0FDD6B7C67}" presName="connTx" presStyleLbl="sibTrans2D1" presStyleIdx="0" presStyleCnt="3"/>
      <dgm:spPr/>
    </dgm:pt>
    <dgm:pt modelId="{5380414E-6184-44A8-A698-185EFF9A593A}" type="pres">
      <dgm:prSet presAssocID="{EB1C78BE-E69E-4CAB-B089-8C62E4BAB143}" presName="composite" presStyleCnt="0"/>
      <dgm:spPr/>
    </dgm:pt>
    <dgm:pt modelId="{8FEBE826-F208-4585-A8C2-0269E59B5AAE}" type="pres">
      <dgm:prSet presAssocID="{EB1C78BE-E69E-4CAB-B089-8C62E4BAB143}" presName="imagSh" presStyleLbl="bgImgPlace1" presStyleIdx="1" presStyleCnt="4"/>
      <dgm:spPr/>
    </dgm:pt>
    <dgm:pt modelId="{218B8335-2BA1-4B1E-A025-9D4AA199FD99}" type="pres">
      <dgm:prSet presAssocID="{EB1C78BE-E69E-4CAB-B089-8C62E4BAB143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DC013-5E9C-4AD7-9622-3442A49B269A}" type="pres">
      <dgm:prSet presAssocID="{FFCE4CFD-F62E-4D2B-AD0E-7C86F2CF0E94}" presName="sibTrans" presStyleLbl="sibTrans2D1" presStyleIdx="1" presStyleCnt="3"/>
      <dgm:spPr/>
    </dgm:pt>
    <dgm:pt modelId="{0CD68DC7-6767-4477-8C6B-3065A073924A}" type="pres">
      <dgm:prSet presAssocID="{FFCE4CFD-F62E-4D2B-AD0E-7C86F2CF0E94}" presName="connTx" presStyleLbl="sibTrans2D1" presStyleIdx="1" presStyleCnt="3"/>
      <dgm:spPr/>
    </dgm:pt>
    <dgm:pt modelId="{DB7979D3-AB21-4A96-90B6-95F8BC8EB3B7}" type="pres">
      <dgm:prSet presAssocID="{17883E13-8DEC-443B-B36D-3164EE238C07}" presName="composite" presStyleCnt="0"/>
      <dgm:spPr/>
    </dgm:pt>
    <dgm:pt modelId="{68FEF254-C0F2-491F-8C90-3843AD43472D}" type="pres">
      <dgm:prSet presAssocID="{17883E13-8DEC-443B-B36D-3164EE238C07}" presName="imagSh" presStyleLbl="bgImgPlace1" presStyleIdx="2" presStyleCnt="4"/>
      <dgm:spPr/>
    </dgm:pt>
    <dgm:pt modelId="{334301F6-B72F-4B3C-9FC0-D2C690C3A4B1}" type="pres">
      <dgm:prSet presAssocID="{17883E13-8DEC-443B-B36D-3164EE238C07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DCB30-8D4E-43BE-8DE0-897BA6744BA2}" type="pres">
      <dgm:prSet presAssocID="{63D9778F-18B6-4548-BF66-6825952DA667}" presName="sibTrans" presStyleLbl="sibTrans2D1" presStyleIdx="2" presStyleCnt="3"/>
      <dgm:spPr/>
    </dgm:pt>
    <dgm:pt modelId="{CD8B8A70-B9D8-4F21-AD09-5C026B9AAE34}" type="pres">
      <dgm:prSet presAssocID="{63D9778F-18B6-4548-BF66-6825952DA667}" presName="connTx" presStyleLbl="sibTrans2D1" presStyleIdx="2" presStyleCnt="3"/>
      <dgm:spPr/>
    </dgm:pt>
    <dgm:pt modelId="{AA07357B-D08C-4810-B812-981573DC551E}" type="pres">
      <dgm:prSet presAssocID="{E59611DF-DD2E-42C4-9881-3DCD85185A2C}" presName="composite" presStyleCnt="0"/>
      <dgm:spPr/>
    </dgm:pt>
    <dgm:pt modelId="{2844C095-0B2D-4E82-AC47-9C55AFF53A25}" type="pres">
      <dgm:prSet presAssocID="{E59611DF-DD2E-42C4-9881-3DCD85185A2C}" presName="imagSh" presStyleLbl="bgImgPlace1" presStyleIdx="3" presStyleCnt="4"/>
      <dgm:spPr/>
    </dgm:pt>
    <dgm:pt modelId="{4B50B95E-A204-4C9D-ABE9-28DA89F3855D}" type="pres">
      <dgm:prSet presAssocID="{E59611DF-DD2E-42C4-9881-3DCD85185A2C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8EF5B0-C5DA-499C-AD21-F0D29291E7BC}" type="presOf" srcId="{C16D74E0-5756-4798-B710-1D0FDD6B7C67}" destId="{052E459D-19CD-4D51-9902-46A1EFCF6E09}" srcOrd="1" destOrd="0" presId="urn:microsoft.com/office/officeart/2005/8/layout/hProcess10"/>
    <dgm:cxn modelId="{3A2E11AC-4597-423F-BA8A-4E1D62C47660}" type="presOf" srcId="{17883E13-8DEC-443B-B36D-3164EE238C07}" destId="{334301F6-B72F-4B3C-9FC0-D2C690C3A4B1}" srcOrd="0" destOrd="0" presId="urn:microsoft.com/office/officeart/2005/8/layout/hProcess10"/>
    <dgm:cxn modelId="{063819BC-242E-4EBC-80EB-8F42A1ECB3FE}" type="presOf" srcId="{A148F1F5-C607-4F44-835A-A4F166B2D0FD}" destId="{4B50B95E-A204-4C9D-ABE9-28DA89F3855D}" srcOrd="0" destOrd="1" presId="urn:microsoft.com/office/officeart/2005/8/layout/hProcess10"/>
    <dgm:cxn modelId="{4BF3C6BA-4084-4F98-9F21-0F532BA284A8}" type="presOf" srcId="{61FF7476-354C-4F94-9B87-6C37A8DDDF58}" destId="{218B8335-2BA1-4B1E-A025-9D4AA199FD99}" srcOrd="0" destOrd="2" presId="urn:microsoft.com/office/officeart/2005/8/layout/hProcess10"/>
    <dgm:cxn modelId="{E0B246E2-65EE-4BBD-B7F9-0D347C5AA607}" type="presOf" srcId="{CA796A9A-7DC4-45DB-AA86-B2A8196BD552}" destId="{218B8335-2BA1-4B1E-A025-9D4AA199FD99}" srcOrd="0" destOrd="1" presId="urn:microsoft.com/office/officeart/2005/8/layout/hProcess10"/>
    <dgm:cxn modelId="{660C50C9-0EB4-4911-9F18-89B1472E8480}" type="presOf" srcId="{FEF2751B-80D2-4F65-9243-5CA6E448E9F8}" destId="{3D27440B-C0C3-4F49-A29C-97F71169EE15}" srcOrd="0" destOrd="0" presId="urn:microsoft.com/office/officeart/2005/8/layout/hProcess10"/>
    <dgm:cxn modelId="{3A2AE369-8CCC-43C7-9152-4898244F9F7E}" srcId="{E59611DF-DD2E-42C4-9881-3DCD85185A2C}" destId="{A148F1F5-C607-4F44-835A-A4F166B2D0FD}" srcOrd="0" destOrd="0" parTransId="{C41B3C55-4175-45A1-BF64-F771D0C9C76D}" sibTransId="{D877ED11-A7DD-40A6-925D-9EB7FFEB4BEE}"/>
    <dgm:cxn modelId="{263BEE66-E4BC-4263-BB0B-DD2FB397B2BD}" srcId="{16DFA60C-9A4C-48B1-ACB7-C7809AA2E21C}" destId="{EB1C78BE-E69E-4CAB-B089-8C62E4BAB143}" srcOrd="1" destOrd="0" parTransId="{AC1D0065-4B06-41BE-AECD-81227B722130}" sibTransId="{FFCE4CFD-F62E-4D2B-AD0E-7C86F2CF0E94}"/>
    <dgm:cxn modelId="{746067D0-1F9E-4DA1-9F8F-52358751CC1F}" type="presOf" srcId="{82F6A0B2-BEBA-4AD7-A9D8-96D2456EA6D4}" destId="{3D27440B-C0C3-4F49-A29C-97F71169EE15}" srcOrd="0" destOrd="1" presId="urn:microsoft.com/office/officeart/2005/8/layout/hProcess10"/>
    <dgm:cxn modelId="{2975CA20-38A6-419A-A3EA-DE238F5DAE0E}" type="presOf" srcId="{63D9778F-18B6-4548-BF66-6825952DA667}" destId="{FE9DCB30-8D4E-43BE-8DE0-897BA6744BA2}" srcOrd="0" destOrd="0" presId="urn:microsoft.com/office/officeart/2005/8/layout/hProcess10"/>
    <dgm:cxn modelId="{0C9901AE-4234-4E31-B17A-1050FACB91B5}" type="presOf" srcId="{EB1C78BE-E69E-4CAB-B089-8C62E4BAB143}" destId="{218B8335-2BA1-4B1E-A025-9D4AA199FD99}" srcOrd="0" destOrd="0" presId="urn:microsoft.com/office/officeart/2005/8/layout/hProcess10"/>
    <dgm:cxn modelId="{149196D7-70E3-4F8C-8E6C-9F2E5F77EBFF}" type="presOf" srcId="{A52B9E14-1E84-4F26-A28E-B13AD197C164}" destId="{334301F6-B72F-4B3C-9FC0-D2C690C3A4B1}" srcOrd="0" destOrd="1" presId="urn:microsoft.com/office/officeart/2005/8/layout/hProcess10"/>
    <dgm:cxn modelId="{EFE7CD54-75B0-4C22-BA7A-0A279FD7A3E7}" srcId="{16DFA60C-9A4C-48B1-ACB7-C7809AA2E21C}" destId="{E59611DF-DD2E-42C4-9881-3DCD85185A2C}" srcOrd="3" destOrd="0" parTransId="{91B4D126-9738-4BC2-90DC-1F9A5EF7222A}" sibTransId="{FAE27424-9125-40CA-ADDD-85A8C954FE67}"/>
    <dgm:cxn modelId="{6502C520-10D1-4A48-BB5B-34FF792F5AFA}" srcId="{FEF2751B-80D2-4F65-9243-5CA6E448E9F8}" destId="{82F6A0B2-BEBA-4AD7-A9D8-96D2456EA6D4}" srcOrd="0" destOrd="0" parTransId="{ABF61B21-D92E-47A5-BE61-26A964D5F4C2}" sibTransId="{F65D05C1-F0C9-4639-9C45-DB1AFDDF1009}"/>
    <dgm:cxn modelId="{CFF7128A-6387-4C03-A977-CC4FF82C25E9}" type="presOf" srcId="{E59611DF-DD2E-42C4-9881-3DCD85185A2C}" destId="{4B50B95E-A204-4C9D-ABE9-28DA89F3855D}" srcOrd="0" destOrd="0" presId="urn:microsoft.com/office/officeart/2005/8/layout/hProcess10"/>
    <dgm:cxn modelId="{AAF57446-85FF-453B-9C61-2A02A2352536}" type="presOf" srcId="{63D9778F-18B6-4548-BF66-6825952DA667}" destId="{CD8B8A70-B9D8-4F21-AD09-5C026B9AAE34}" srcOrd="1" destOrd="0" presId="urn:microsoft.com/office/officeart/2005/8/layout/hProcess10"/>
    <dgm:cxn modelId="{81577762-D3F4-40A9-A856-9835F7A1F8C3}" type="presOf" srcId="{12B63B24-7B88-43FD-9C44-A1FFE6F5897F}" destId="{334301F6-B72F-4B3C-9FC0-D2C690C3A4B1}" srcOrd="0" destOrd="2" presId="urn:microsoft.com/office/officeart/2005/8/layout/hProcess10"/>
    <dgm:cxn modelId="{5A181179-8B0E-4CB8-9E4C-26BD4080B8C4}" srcId="{17883E13-8DEC-443B-B36D-3164EE238C07}" destId="{12B63B24-7B88-43FD-9C44-A1FFE6F5897F}" srcOrd="1" destOrd="0" parTransId="{B5638B29-5C8F-44BD-95D5-658AEF890ABB}" sibTransId="{03BBA388-092C-4CDD-AD6E-B3AA382440C3}"/>
    <dgm:cxn modelId="{B4329F06-1867-4403-B8EA-BE39B0842A6E}" type="presOf" srcId="{16DFA60C-9A4C-48B1-ACB7-C7809AA2E21C}" destId="{626EFEB0-493D-40BD-8A52-06409694825B}" srcOrd="0" destOrd="0" presId="urn:microsoft.com/office/officeart/2005/8/layout/hProcess10"/>
    <dgm:cxn modelId="{341D09AC-D85A-4DB6-ABA7-379DAEE41142}" srcId="{EB1C78BE-E69E-4CAB-B089-8C62E4BAB143}" destId="{CA796A9A-7DC4-45DB-AA86-B2A8196BD552}" srcOrd="0" destOrd="0" parTransId="{E4ABDBB4-E36B-4FA5-9412-B52C6E21059A}" sibTransId="{273276F4-C8C9-4647-BB1C-A0F9EA37DC43}"/>
    <dgm:cxn modelId="{D66CC307-07C0-4989-AD7C-01C0D4CFC336}" srcId="{16DFA60C-9A4C-48B1-ACB7-C7809AA2E21C}" destId="{17883E13-8DEC-443B-B36D-3164EE238C07}" srcOrd="2" destOrd="0" parTransId="{43D21FA1-1FA8-4324-8C75-66A39CE504CE}" sibTransId="{63D9778F-18B6-4548-BF66-6825952DA667}"/>
    <dgm:cxn modelId="{EFA9701B-9CA1-488D-9D3F-37C062F7C945}" type="presOf" srcId="{FFCE4CFD-F62E-4D2B-AD0E-7C86F2CF0E94}" destId="{0CD68DC7-6767-4477-8C6B-3065A073924A}" srcOrd="1" destOrd="0" presId="urn:microsoft.com/office/officeart/2005/8/layout/hProcess10"/>
    <dgm:cxn modelId="{2B417E1D-D852-47D9-9DB2-7011182627F3}" srcId="{FEF2751B-80D2-4F65-9243-5CA6E448E9F8}" destId="{C0129B7D-086D-428F-872F-8B10D1DE9F0E}" srcOrd="1" destOrd="0" parTransId="{74DA93F9-C6BF-4F99-AE4E-2668673D3F8D}" sibTransId="{4F33C1ED-BD38-49B8-9B22-533D1421407C}"/>
    <dgm:cxn modelId="{5655796D-D16F-45A9-8D39-E2DA97895361}" srcId="{16DFA60C-9A4C-48B1-ACB7-C7809AA2E21C}" destId="{FEF2751B-80D2-4F65-9243-5CA6E448E9F8}" srcOrd="0" destOrd="0" parTransId="{BEA4474E-256C-4BAC-924C-31BAB6A061A7}" sibTransId="{C16D74E0-5756-4798-B710-1D0FDD6B7C67}"/>
    <dgm:cxn modelId="{856523B7-9C92-4DC5-A552-C39131E723D8}" type="presOf" srcId="{026D9F1F-FE6E-473D-96DE-625C1FA6E411}" destId="{4B50B95E-A204-4C9D-ABE9-28DA89F3855D}" srcOrd="0" destOrd="2" presId="urn:microsoft.com/office/officeart/2005/8/layout/hProcess10"/>
    <dgm:cxn modelId="{89347F79-1D40-4897-9645-F6F3C011DE2E}" srcId="{17883E13-8DEC-443B-B36D-3164EE238C07}" destId="{A52B9E14-1E84-4F26-A28E-B13AD197C164}" srcOrd="0" destOrd="0" parTransId="{D80E094D-EC14-4DC3-82CC-053BCC272FD2}" sibTransId="{75C13738-6D0B-4987-B5B9-ED630339BACB}"/>
    <dgm:cxn modelId="{89025B32-2295-411F-9094-824AFD454BA8}" type="presOf" srcId="{C0129B7D-086D-428F-872F-8B10D1DE9F0E}" destId="{3D27440B-C0C3-4F49-A29C-97F71169EE15}" srcOrd="0" destOrd="2" presId="urn:microsoft.com/office/officeart/2005/8/layout/hProcess10"/>
    <dgm:cxn modelId="{E389C2E0-A5D5-4B26-8F24-BE47D23A48A6}" type="presOf" srcId="{C16D74E0-5756-4798-B710-1D0FDD6B7C67}" destId="{E14E153C-A1D3-483A-907F-8D2F12414ECD}" srcOrd="0" destOrd="0" presId="urn:microsoft.com/office/officeart/2005/8/layout/hProcess10"/>
    <dgm:cxn modelId="{CF90CA62-4DC2-4D69-AE73-9DF6856FB779}" type="presOf" srcId="{FFCE4CFD-F62E-4D2B-AD0E-7C86F2CF0E94}" destId="{83BDC013-5E9C-4AD7-9622-3442A49B269A}" srcOrd="0" destOrd="0" presId="urn:microsoft.com/office/officeart/2005/8/layout/hProcess10"/>
    <dgm:cxn modelId="{47E381E2-7D1B-410F-BD76-B1D88B2CB4EB}" srcId="{E59611DF-DD2E-42C4-9881-3DCD85185A2C}" destId="{026D9F1F-FE6E-473D-96DE-625C1FA6E411}" srcOrd="1" destOrd="0" parTransId="{5F8A1F87-2A0D-46F4-AADE-F361F637D811}" sibTransId="{5B35DA1F-98E7-4C99-8920-A4149D4574EB}"/>
    <dgm:cxn modelId="{90BADFA9-2499-495C-9B08-81A124726E32}" srcId="{EB1C78BE-E69E-4CAB-B089-8C62E4BAB143}" destId="{61FF7476-354C-4F94-9B87-6C37A8DDDF58}" srcOrd="1" destOrd="0" parTransId="{79CA56B0-5E93-463B-821A-0874DC97821F}" sibTransId="{A06583AA-69E5-4F08-A8DE-6B03290DD61A}"/>
    <dgm:cxn modelId="{C4697883-5966-44A4-AA4E-C4F3567C1D80}" type="presParOf" srcId="{626EFEB0-493D-40BD-8A52-06409694825B}" destId="{6F81FABD-44FE-43A1-B3B6-42F3583F2014}" srcOrd="0" destOrd="0" presId="urn:microsoft.com/office/officeart/2005/8/layout/hProcess10"/>
    <dgm:cxn modelId="{6A26D761-C434-4B24-B1C9-F53835CABF2B}" type="presParOf" srcId="{6F81FABD-44FE-43A1-B3B6-42F3583F2014}" destId="{49F6568D-C407-48F5-BB12-2A43761D9686}" srcOrd="0" destOrd="0" presId="urn:microsoft.com/office/officeart/2005/8/layout/hProcess10"/>
    <dgm:cxn modelId="{7A764EBB-501E-445E-B860-78127C9766CA}" type="presParOf" srcId="{6F81FABD-44FE-43A1-B3B6-42F3583F2014}" destId="{3D27440B-C0C3-4F49-A29C-97F71169EE15}" srcOrd="1" destOrd="0" presId="urn:microsoft.com/office/officeart/2005/8/layout/hProcess10"/>
    <dgm:cxn modelId="{5D9B93B8-F087-4F70-87C1-41EB9537E474}" type="presParOf" srcId="{626EFEB0-493D-40BD-8A52-06409694825B}" destId="{E14E153C-A1D3-483A-907F-8D2F12414ECD}" srcOrd="1" destOrd="0" presId="urn:microsoft.com/office/officeart/2005/8/layout/hProcess10"/>
    <dgm:cxn modelId="{F1BA62B1-FA55-4550-9134-D84184CAEC21}" type="presParOf" srcId="{E14E153C-A1D3-483A-907F-8D2F12414ECD}" destId="{052E459D-19CD-4D51-9902-46A1EFCF6E09}" srcOrd="0" destOrd="0" presId="urn:microsoft.com/office/officeart/2005/8/layout/hProcess10"/>
    <dgm:cxn modelId="{92D9F9FE-9983-4F49-A980-17EC711538AA}" type="presParOf" srcId="{626EFEB0-493D-40BD-8A52-06409694825B}" destId="{5380414E-6184-44A8-A698-185EFF9A593A}" srcOrd="2" destOrd="0" presId="urn:microsoft.com/office/officeart/2005/8/layout/hProcess10"/>
    <dgm:cxn modelId="{94700D72-95DE-4F9A-9C99-0C6CACDD997F}" type="presParOf" srcId="{5380414E-6184-44A8-A698-185EFF9A593A}" destId="{8FEBE826-F208-4585-A8C2-0269E59B5AAE}" srcOrd="0" destOrd="0" presId="urn:microsoft.com/office/officeart/2005/8/layout/hProcess10"/>
    <dgm:cxn modelId="{44A6ED36-F393-4C83-9C32-395E13146C87}" type="presParOf" srcId="{5380414E-6184-44A8-A698-185EFF9A593A}" destId="{218B8335-2BA1-4B1E-A025-9D4AA199FD99}" srcOrd="1" destOrd="0" presId="urn:microsoft.com/office/officeart/2005/8/layout/hProcess10"/>
    <dgm:cxn modelId="{CBD50C3D-BD32-4A90-ABF1-023DC48747D2}" type="presParOf" srcId="{626EFEB0-493D-40BD-8A52-06409694825B}" destId="{83BDC013-5E9C-4AD7-9622-3442A49B269A}" srcOrd="3" destOrd="0" presId="urn:microsoft.com/office/officeart/2005/8/layout/hProcess10"/>
    <dgm:cxn modelId="{65027BBE-A505-4075-BD89-5CA48B17344F}" type="presParOf" srcId="{83BDC013-5E9C-4AD7-9622-3442A49B269A}" destId="{0CD68DC7-6767-4477-8C6B-3065A073924A}" srcOrd="0" destOrd="0" presId="urn:microsoft.com/office/officeart/2005/8/layout/hProcess10"/>
    <dgm:cxn modelId="{9959280F-2F8A-4BF5-9A30-8DB9C3F5E9A1}" type="presParOf" srcId="{626EFEB0-493D-40BD-8A52-06409694825B}" destId="{DB7979D3-AB21-4A96-90B6-95F8BC8EB3B7}" srcOrd="4" destOrd="0" presId="urn:microsoft.com/office/officeart/2005/8/layout/hProcess10"/>
    <dgm:cxn modelId="{AD8A4082-A061-457D-A8A2-935EAB6DA52E}" type="presParOf" srcId="{DB7979D3-AB21-4A96-90B6-95F8BC8EB3B7}" destId="{68FEF254-C0F2-491F-8C90-3843AD43472D}" srcOrd="0" destOrd="0" presId="urn:microsoft.com/office/officeart/2005/8/layout/hProcess10"/>
    <dgm:cxn modelId="{DB23E3C0-1AA7-4680-8DB8-2BEB59946FF8}" type="presParOf" srcId="{DB7979D3-AB21-4A96-90B6-95F8BC8EB3B7}" destId="{334301F6-B72F-4B3C-9FC0-D2C690C3A4B1}" srcOrd="1" destOrd="0" presId="urn:microsoft.com/office/officeart/2005/8/layout/hProcess10"/>
    <dgm:cxn modelId="{D717928E-139D-479E-BC0F-B5C23776382B}" type="presParOf" srcId="{626EFEB0-493D-40BD-8A52-06409694825B}" destId="{FE9DCB30-8D4E-43BE-8DE0-897BA6744BA2}" srcOrd="5" destOrd="0" presId="urn:microsoft.com/office/officeart/2005/8/layout/hProcess10"/>
    <dgm:cxn modelId="{4649B0B3-A7FC-4345-83C3-25D87648AAF7}" type="presParOf" srcId="{FE9DCB30-8D4E-43BE-8DE0-897BA6744BA2}" destId="{CD8B8A70-B9D8-4F21-AD09-5C026B9AAE34}" srcOrd="0" destOrd="0" presId="urn:microsoft.com/office/officeart/2005/8/layout/hProcess10"/>
    <dgm:cxn modelId="{821110D3-4F33-4548-95BF-16911661D92D}" type="presParOf" srcId="{626EFEB0-493D-40BD-8A52-06409694825B}" destId="{AA07357B-D08C-4810-B812-981573DC551E}" srcOrd="6" destOrd="0" presId="urn:microsoft.com/office/officeart/2005/8/layout/hProcess10"/>
    <dgm:cxn modelId="{960E0608-C7F1-4B2D-AE8C-DA0EEF52AB01}" type="presParOf" srcId="{AA07357B-D08C-4810-B812-981573DC551E}" destId="{2844C095-0B2D-4E82-AC47-9C55AFF53A25}" srcOrd="0" destOrd="0" presId="urn:microsoft.com/office/officeart/2005/8/layout/hProcess10"/>
    <dgm:cxn modelId="{45AE9C6F-9FBC-43DE-A4C1-5069FD242330}" type="presParOf" srcId="{AA07357B-D08C-4810-B812-981573DC551E}" destId="{4B50B95E-A204-4C9D-ABE9-28DA89F3855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D537FD-02C6-473A-84E8-A49BC96C1728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7E7FD0-339B-4875-AA17-BF7896D9ECF1}">
      <dgm:prSet phldrT="[Text]"/>
      <dgm:spPr/>
      <dgm:t>
        <a:bodyPr/>
        <a:lstStyle/>
        <a:p>
          <a:r>
            <a:rPr lang="it-IT" dirty="0" smtClean="0"/>
            <a:t>Đơn xin </a:t>
          </a:r>
          <a:r>
            <a:rPr lang="it-IT" smtClean="0"/>
            <a:t>chuyển trường</a:t>
          </a:r>
          <a:endParaRPr lang="en-US" dirty="0"/>
        </a:p>
      </dgm:t>
    </dgm:pt>
    <dgm:pt modelId="{4E931970-943C-4688-B4C9-B35BC0D5364E}" type="parTrans" cxnId="{DDEE675E-A307-4F1E-9A29-B9171A24EF17}">
      <dgm:prSet/>
      <dgm:spPr/>
      <dgm:t>
        <a:bodyPr/>
        <a:lstStyle/>
        <a:p>
          <a:endParaRPr lang="en-US"/>
        </a:p>
      </dgm:t>
    </dgm:pt>
    <dgm:pt modelId="{AB8A1B32-8C15-4221-917D-28CC14F4756E}" type="sibTrans" cxnId="{DDEE675E-A307-4F1E-9A29-B9171A24EF17}">
      <dgm:prSet/>
      <dgm:spPr/>
      <dgm:t>
        <a:bodyPr/>
        <a:lstStyle/>
        <a:p>
          <a:endParaRPr lang="en-US"/>
        </a:p>
      </dgm:t>
    </dgm:pt>
    <dgm:pt modelId="{3F1986D2-1505-4742-8F91-73386F37E000}">
      <dgm:prSet phldrT="[Text]"/>
      <dgm:spPr/>
      <dgm:t>
        <a:bodyPr/>
        <a:lstStyle/>
        <a:p>
          <a:r>
            <a:rPr lang="it-IT" dirty="0" smtClean="0"/>
            <a:t>Học bạ bản chính (hoặc </a:t>
          </a:r>
          <a:r>
            <a:rPr lang="it-IT" i="1" dirty="0" smtClean="0"/>
            <a:t>Bảng kết quả học tập</a:t>
          </a:r>
          <a:r>
            <a:rPr lang="it-IT" dirty="0" smtClean="0"/>
            <a:t>)</a:t>
          </a:r>
          <a:endParaRPr lang="en-US" dirty="0"/>
        </a:p>
      </dgm:t>
    </dgm:pt>
    <dgm:pt modelId="{3A0DE4D5-C56E-48A9-B9DA-88496C9D8392}" type="parTrans" cxnId="{8BBDA2AB-9869-45B5-B364-6C0B86C0B54C}">
      <dgm:prSet/>
      <dgm:spPr/>
      <dgm:t>
        <a:bodyPr/>
        <a:lstStyle/>
        <a:p>
          <a:endParaRPr lang="en-US"/>
        </a:p>
      </dgm:t>
    </dgm:pt>
    <dgm:pt modelId="{E9AD1390-7208-43B5-BBF4-0165DC855D69}" type="sibTrans" cxnId="{8BBDA2AB-9869-45B5-B364-6C0B86C0B54C}">
      <dgm:prSet/>
      <dgm:spPr/>
      <dgm:t>
        <a:bodyPr/>
        <a:lstStyle/>
        <a:p>
          <a:endParaRPr lang="en-US"/>
        </a:p>
      </dgm:t>
    </dgm:pt>
    <dgm:pt modelId="{599354E3-89F8-4235-A588-848EFC1194FB}">
      <dgm:prSet phldrT="[Text]"/>
      <dgm:spPr/>
      <dgm:t>
        <a:bodyPr/>
        <a:lstStyle/>
        <a:p>
          <a:r>
            <a:rPr lang="it-IT" dirty="0" smtClean="0"/>
            <a:t>GCN trúng tuyển vào lớp 10; Bản sao danh sách HS trúng tuyển vào lớp 10</a:t>
          </a:r>
          <a:endParaRPr lang="en-US" dirty="0"/>
        </a:p>
      </dgm:t>
    </dgm:pt>
    <dgm:pt modelId="{A94EDC07-738E-4A75-8BED-CF752C496348}" type="parTrans" cxnId="{15AD1C74-0CA0-44A3-BDCA-7E2F375E2727}">
      <dgm:prSet/>
      <dgm:spPr/>
      <dgm:t>
        <a:bodyPr/>
        <a:lstStyle/>
        <a:p>
          <a:endParaRPr lang="en-US"/>
        </a:p>
      </dgm:t>
    </dgm:pt>
    <dgm:pt modelId="{0A2BEE8C-A1A2-4D86-BD4D-DABE79B984A3}" type="sibTrans" cxnId="{15AD1C74-0CA0-44A3-BDCA-7E2F375E2727}">
      <dgm:prSet/>
      <dgm:spPr/>
      <dgm:t>
        <a:bodyPr/>
        <a:lstStyle/>
        <a:p>
          <a:endParaRPr lang="en-US"/>
        </a:p>
      </dgm:t>
    </dgm:pt>
    <dgm:pt modelId="{7B16D29A-EA5E-42CB-A772-6515E28087F7}">
      <dgm:prSet phldrT="[Text]"/>
      <dgm:spPr/>
      <dgm:t>
        <a:bodyPr/>
        <a:lstStyle/>
        <a:p>
          <a:r>
            <a:rPr lang="it-IT" dirty="0" smtClean="0"/>
            <a:t>GGT chuyển trường do Thủ trưởng đơn vị nơi đi cấp</a:t>
          </a:r>
          <a:endParaRPr lang="en-US" dirty="0"/>
        </a:p>
      </dgm:t>
    </dgm:pt>
    <dgm:pt modelId="{6941C50E-0DE5-4C0D-8C04-093D8139C178}" type="parTrans" cxnId="{E38A7BD2-7835-449F-BD99-31B75E166301}">
      <dgm:prSet/>
      <dgm:spPr/>
      <dgm:t>
        <a:bodyPr/>
        <a:lstStyle/>
        <a:p>
          <a:endParaRPr lang="en-US"/>
        </a:p>
      </dgm:t>
    </dgm:pt>
    <dgm:pt modelId="{9DBD0F2F-9731-4725-B332-48DA1F84D0D8}" type="sibTrans" cxnId="{E38A7BD2-7835-449F-BD99-31B75E166301}">
      <dgm:prSet/>
      <dgm:spPr/>
      <dgm:t>
        <a:bodyPr/>
        <a:lstStyle/>
        <a:p>
          <a:endParaRPr lang="en-US"/>
        </a:p>
      </dgm:t>
    </dgm:pt>
    <dgm:pt modelId="{0EA95DE3-9B31-4EA0-942F-8E18FE939C74}">
      <dgm:prSet phldrT="[Text]"/>
      <dgm:spPr/>
      <dgm:t>
        <a:bodyPr/>
        <a:lstStyle/>
        <a:p>
          <a:r>
            <a:rPr lang="it-IT" dirty="0" smtClean="0"/>
            <a:t>GGT chuyển trường do Giám đốc Sở Giáo dục và Đào tạo nơi đi cấp (</a:t>
          </a:r>
          <a:r>
            <a:rPr lang="it-IT" i="1" dirty="0" smtClean="0"/>
            <a:t>các tỉnh, thành phố chưa thực hiện phân cấp thẩm quyền)</a:t>
          </a:r>
          <a:endParaRPr lang="en-US" dirty="0"/>
        </a:p>
      </dgm:t>
    </dgm:pt>
    <dgm:pt modelId="{28AFC2B4-3F17-4180-B80B-9C9DD9C98AC4}" type="parTrans" cxnId="{10AA6243-2C18-4BA7-9E7A-B33684292935}">
      <dgm:prSet/>
      <dgm:spPr/>
      <dgm:t>
        <a:bodyPr/>
        <a:lstStyle/>
        <a:p>
          <a:endParaRPr lang="en-US"/>
        </a:p>
      </dgm:t>
    </dgm:pt>
    <dgm:pt modelId="{595A38FE-E74A-43D3-BBB3-DC287E677108}" type="sibTrans" cxnId="{10AA6243-2C18-4BA7-9E7A-B33684292935}">
      <dgm:prSet/>
      <dgm:spPr/>
      <dgm:t>
        <a:bodyPr/>
        <a:lstStyle/>
        <a:p>
          <a:endParaRPr lang="en-US"/>
        </a:p>
      </dgm:t>
    </dgm:pt>
    <dgm:pt modelId="{59445132-A7B9-4324-ADAC-B99087F4C9C0}" type="pres">
      <dgm:prSet presAssocID="{18D537FD-02C6-473A-84E8-A49BC96C1728}" presName="Name0" presStyleCnt="0">
        <dgm:presLayoutVars>
          <dgm:chMax val="7"/>
          <dgm:chPref val="7"/>
          <dgm:dir/>
        </dgm:presLayoutVars>
      </dgm:prSet>
      <dgm:spPr/>
    </dgm:pt>
    <dgm:pt modelId="{7F7C6BCE-1BD2-46F4-BE44-3E4D254410E8}" type="pres">
      <dgm:prSet presAssocID="{18D537FD-02C6-473A-84E8-A49BC96C1728}" presName="Name1" presStyleCnt="0"/>
      <dgm:spPr/>
    </dgm:pt>
    <dgm:pt modelId="{D2265A10-E495-4087-9ABA-CF7B2935BEF4}" type="pres">
      <dgm:prSet presAssocID="{18D537FD-02C6-473A-84E8-A49BC96C1728}" presName="cycle" presStyleCnt="0"/>
      <dgm:spPr/>
    </dgm:pt>
    <dgm:pt modelId="{CAC813B9-09D3-4596-93DE-DFFE87E4A9F9}" type="pres">
      <dgm:prSet presAssocID="{18D537FD-02C6-473A-84E8-A49BC96C1728}" presName="srcNode" presStyleLbl="node1" presStyleIdx="0" presStyleCnt="5"/>
      <dgm:spPr/>
    </dgm:pt>
    <dgm:pt modelId="{857C6C11-BB57-4325-AD06-F16CA636261D}" type="pres">
      <dgm:prSet presAssocID="{18D537FD-02C6-473A-84E8-A49BC96C1728}" presName="conn" presStyleLbl="parChTrans1D2" presStyleIdx="0" presStyleCnt="1"/>
      <dgm:spPr/>
    </dgm:pt>
    <dgm:pt modelId="{952F6200-0CF9-430B-97F3-2D1B2844E55B}" type="pres">
      <dgm:prSet presAssocID="{18D537FD-02C6-473A-84E8-A49BC96C1728}" presName="extraNode" presStyleLbl="node1" presStyleIdx="0" presStyleCnt="5"/>
      <dgm:spPr/>
    </dgm:pt>
    <dgm:pt modelId="{0D7E2370-AA37-43B3-8959-4DE90A9CF8D8}" type="pres">
      <dgm:prSet presAssocID="{18D537FD-02C6-473A-84E8-A49BC96C1728}" presName="dstNode" presStyleLbl="node1" presStyleIdx="0" presStyleCnt="5"/>
      <dgm:spPr/>
    </dgm:pt>
    <dgm:pt modelId="{C2117945-28A6-4CC8-BBF3-3280B2EAF44F}" type="pres">
      <dgm:prSet presAssocID="{D67E7FD0-339B-4875-AA17-BF7896D9ECF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639DD-DCDD-43D0-802B-9D9D68653854}" type="pres">
      <dgm:prSet presAssocID="{D67E7FD0-339B-4875-AA17-BF7896D9ECF1}" presName="accent_1" presStyleCnt="0"/>
      <dgm:spPr/>
    </dgm:pt>
    <dgm:pt modelId="{55C428CD-BDF1-4828-9259-37AA3B965955}" type="pres">
      <dgm:prSet presAssocID="{D67E7FD0-339B-4875-AA17-BF7896D9ECF1}" presName="accentRepeatNode" presStyleLbl="solidFgAcc1" presStyleIdx="0" presStyleCnt="5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1AE7981E-1558-4BA0-A73B-3785DAA5CCC1}" type="pres">
      <dgm:prSet presAssocID="{3F1986D2-1505-4742-8F91-73386F37E00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C7E97-914B-47E5-95A7-9E1B2391BF80}" type="pres">
      <dgm:prSet presAssocID="{3F1986D2-1505-4742-8F91-73386F37E000}" presName="accent_2" presStyleCnt="0"/>
      <dgm:spPr/>
    </dgm:pt>
    <dgm:pt modelId="{E5EE5B07-5768-4400-A73A-960FF605E37C}" type="pres">
      <dgm:prSet presAssocID="{3F1986D2-1505-4742-8F91-73386F37E000}" presName="accentRepeatNode" presStyleLbl="solidFgAcc1" presStyleIdx="1" presStyleCnt="5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</dgm:pt>
    <dgm:pt modelId="{2AF39F0A-C553-4711-8A25-AC94028C4A02}" type="pres">
      <dgm:prSet presAssocID="{599354E3-89F8-4235-A588-848EFC1194F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8D853-B94B-4DD8-B810-AAC89C1BDCBD}" type="pres">
      <dgm:prSet presAssocID="{599354E3-89F8-4235-A588-848EFC1194FB}" presName="accent_3" presStyleCnt="0"/>
      <dgm:spPr/>
    </dgm:pt>
    <dgm:pt modelId="{87A8D7F4-65AA-491D-B085-210B7B98D215}" type="pres">
      <dgm:prSet presAssocID="{599354E3-89F8-4235-A588-848EFC1194FB}" presName="accentRepeatNode" presStyleLbl="solidFgAcc1" presStyleIdx="2" presStyleCnt="5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</dgm:pt>
    <dgm:pt modelId="{7E2E7494-B96B-41C0-9B2C-BB6E3B104199}" type="pres">
      <dgm:prSet presAssocID="{7B16D29A-EA5E-42CB-A772-6515E28087F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D5227-80C0-45C7-9ACC-A508D23885FB}" type="pres">
      <dgm:prSet presAssocID="{7B16D29A-EA5E-42CB-A772-6515E28087F7}" presName="accent_4" presStyleCnt="0"/>
      <dgm:spPr/>
    </dgm:pt>
    <dgm:pt modelId="{A6257838-72B6-4DFD-9207-6B995AA414A4}" type="pres">
      <dgm:prSet presAssocID="{7B16D29A-EA5E-42CB-A772-6515E28087F7}" presName="accentRepeatNode" presStyleLbl="solidFgAcc1" presStyleIdx="3" presStyleCnt="5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</dgm:pt>
    <dgm:pt modelId="{F1D2151E-8A92-4EE9-8DD7-3346D057EB7A}" type="pres">
      <dgm:prSet presAssocID="{0EA95DE3-9B31-4EA0-942F-8E18FE939C7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EA868-917D-4F18-A2B5-A2A2C57EE009}" type="pres">
      <dgm:prSet presAssocID="{0EA95DE3-9B31-4EA0-942F-8E18FE939C74}" presName="accent_5" presStyleCnt="0"/>
      <dgm:spPr/>
    </dgm:pt>
    <dgm:pt modelId="{587532A4-F527-494A-8306-9DFB790BAF03}" type="pres">
      <dgm:prSet presAssocID="{0EA95DE3-9B31-4EA0-942F-8E18FE939C74}" presName="accentRepeatNode" presStyleLbl="solidFgAcc1" presStyleIdx="4" presStyleCnt="5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</dgm:pt>
  </dgm:ptLst>
  <dgm:cxnLst>
    <dgm:cxn modelId="{DDEE675E-A307-4F1E-9A29-B9171A24EF17}" srcId="{18D537FD-02C6-473A-84E8-A49BC96C1728}" destId="{D67E7FD0-339B-4875-AA17-BF7896D9ECF1}" srcOrd="0" destOrd="0" parTransId="{4E931970-943C-4688-B4C9-B35BC0D5364E}" sibTransId="{AB8A1B32-8C15-4221-917D-28CC14F4756E}"/>
    <dgm:cxn modelId="{C88A6CAC-9F9F-406D-8924-86D16F249890}" type="presOf" srcId="{7B16D29A-EA5E-42CB-A772-6515E28087F7}" destId="{7E2E7494-B96B-41C0-9B2C-BB6E3B104199}" srcOrd="0" destOrd="0" presId="urn:microsoft.com/office/officeart/2008/layout/VerticalCurvedList"/>
    <dgm:cxn modelId="{DCFF08BA-A886-491D-A74D-F2639848F878}" type="presOf" srcId="{599354E3-89F8-4235-A588-848EFC1194FB}" destId="{2AF39F0A-C553-4711-8A25-AC94028C4A02}" srcOrd="0" destOrd="0" presId="urn:microsoft.com/office/officeart/2008/layout/VerticalCurvedList"/>
    <dgm:cxn modelId="{E38A7BD2-7835-449F-BD99-31B75E166301}" srcId="{18D537FD-02C6-473A-84E8-A49BC96C1728}" destId="{7B16D29A-EA5E-42CB-A772-6515E28087F7}" srcOrd="3" destOrd="0" parTransId="{6941C50E-0DE5-4C0D-8C04-093D8139C178}" sibTransId="{9DBD0F2F-9731-4725-B332-48DA1F84D0D8}"/>
    <dgm:cxn modelId="{10AA6243-2C18-4BA7-9E7A-B33684292935}" srcId="{18D537FD-02C6-473A-84E8-A49BC96C1728}" destId="{0EA95DE3-9B31-4EA0-942F-8E18FE939C74}" srcOrd="4" destOrd="0" parTransId="{28AFC2B4-3F17-4180-B80B-9C9DD9C98AC4}" sibTransId="{595A38FE-E74A-43D3-BBB3-DC287E677108}"/>
    <dgm:cxn modelId="{E02058E2-5826-49C7-B577-9667492A0084}" type="presOf" srcId="{0EA95DE3-9B31-4EA0-942F-8E18FE939C74}" destId="{F1D2151E-8A92-4EE9-8DD7-3346D057EB7A}" srcOrd="0" destOrd="0" presId="urn:microsoft.com/office/officeart/2008/layout/VerticalCurvedList"/>
    <dgm:cxn modelId="{C73D84A4-5E51-49AB-92B2-2AAE38FD1E1E}" type="presOf" srcId="{AB8A1B32-8C15-4221-917D-28CC14F4756E}" destId="{857C6C11-BB57-4325-AD06-F16CA636261D}" srcOrd="0" destOrd="0" presId="urn:microsoft.com/office/officeart/2008/layout/VerticalCurvedList"/>
    <dgm:cxn modelId="{15AD1C74-0CA0-44A3-BDCA-7E2F375E2727}" srcId="{18D537FD-02C6-473A-84E8-A49BC96C1728}" destId="{599354E3-89F8-4235-A588-848EFC1194FB}" srcOrd="2" destOrd="0" parTransId="{A94EDC07-738E-4A75-8BED-CF752C496348}" sibTransId="{0A2BEE8C-A1A2-4D86-BD4D-DABE79B984A3}"/>
    <dgm:cxn modelId="{8BBDA2AB-9869-45B5-B364-6C0B86C0B54C}" srcId="{18D537FD-02C6-473A-84E8-A49BC96C1728}" destId="{3F1986D2-1505-4742-8F91-73386F37E000}" srcOrd="1" destOrd="0" parTransId="{3A0DE4D5-C56E-48A9-B9DA-88496C9D8392}" sibTransId="{E9AD1390-7208-43B5-BBF4-0165DC855D69}"/>
    <dgm:cxn modelId="{72B58917-5809-47BA-B9E2-3DD3188B9D58}" type="presOf" srcId="{3F1986D2-1505-4742-8F91-73386F37E000}" destId="{1AE7981E-1558-4BA0-A73B-3785DAA5CCC1}" srcOrd="0" destOrd="0" presId="urn:microsoft.com/office/officeart/2008/layout/VerticalCurvedList"/>
    <dgm:cxn modelId="{C4C2C109-D173-4776-8B18-0E6341CAEA4F}" type="presOf" srcId="{18D537FD-02C6-473A-84E8-A49BC96C1728}" destId="{59445132-A7B9-4324-ADAC-B99087F4C9C0}" srcOrd="0" destOrd="0" presId="urn:microsoft.com/office/officeart/2008/layout/VerticalCurvedList"/>
    <dgm:cxn modelId="{CB1F0DA3-057D-4F68-9066-2E92E9E8C2EC}" type="presOf" srcId="{D67E7FD0-339B-4875-AA17-BF7896D9ECF1}" destId="{C2117945-28A6-4CC8-BBF3-3280B2EAF44F}" srcOrd="0" destOrd="0" presId="urn:microsoft.com/office/officeart/2008/layout/VerticalCurvedList"/>
    <dgm:cxn modelId="{609B628F-F4E1-41E1-94A1-DF9537AA89BE}" type="presParOf" srcId="{59445132-A7B9-4324-ADAC-B99087F4C9C0}" destId="{7F7C6BCE-1BD2-46F4-BE44-3E4D254410E8}" srcOrd="0" destOrd="0" presId="urn:microsoft.com/office/officeart/2008/layout/VerticalCurvedList"/>
    <dgm:cxn modelId="{164C62F9-40CF-4B99-B76C-C43F9D04845B}" type="presParOf" srcId="{7F7C6BCE-1BD2-46F4-BE44-3E4D254410E8}" destId="{D2265A10-E495-4087-9ABA-CF7B2935BEF4}" srcOrd="0" destOrd="0" presId="urn:microsoft.com/office/officeart/2008/layout/VerticalCurvedList"/>
    <dgm:cxn modelId="{FEEFC496-E7E8-4C11-926E-C1B36B40AE5A}" type="presParOf" srcId="{D2265A10-E495-4087-9ABA-CF7B2935BEF4}" destId="{CAC813B9-09D3-4596-93DE-DFFE87E4A9F9}" srcOrd="0" destOrd="0" presId="urn:microsoft.com/office/officeart/2008/layout/VerticalCurvedList"/>
    <dgm:cxn modelId="{AB84AD72-607D-4B68-AA29-F33DBBC12A9D}" type="presParOf" srcId="{D2265A10-E495-4087-9ABA-CF7B2935BEF4}" destId="{857C6C11-BB57-4325-AD06-F16CA636261D}" srcOrd="1" destOrd="0" presId="urn:microsoft.com/office/officeart/2008/layout/VerticalCurvedList"/>
    <dgm:cxn modelId="{BADEC0EE-26AB-47A6-AC64-A876AD52C084}" type="presParOf" srcId="{D2265A10-E495-4087-9ABA-CF7B2935BEF4}" destId="{952F6200-0CF9-430B-97F3-2D1B2844E55B}" srcOrd="2" destOrd="0" presId="urn:microsoft.com/office/officeart/2008/layout/VerticalCurvedList"/>
    <dgm:cxn modelId="{EE3ABED8-8BA1-44F5-B2F7-6810A2536B34}" type="presParOf" srcId="{D2265A10-E495-4087-9ABA-CF7B2935BEF4}" destId="{0D7E2370-AA37-43B3-8959-4DE90A9CF8D8}" srcOrd="3" destOrd="0" presId="urn:microsoft.com/office/officeart/2008/layout/VerticalCurvedList"/>
    <dgm:cxn modelId="{67190CB1-8B68-4ACD-856A-2C50E290BD8C}" type="presParOf" srcId="{7F7C6BCE-1BD2-46F4-BE44-3E4D254410E8}" destId="{C2117945-28A6-4CC8-BBF3-3280B2EAF44F}" srcOrd="1" destOrd="0" presId="urn:microsoft.com/office/officeart/2008/layout/VerticalCurvedList"/>
    <dgm:cxn modelId="{50A4D45F-BC51-4D71-B3FD-5D7320327950}" type="presParOf" srcId="{7F7C6BCE-1BD2-46F4-BE44-3E4D254410E8}" destId="{7DE639DD-DCDD-43D0-802B-9D9D68653854}" srcOrd="2" destOrd="0" presId="urn:microsoft.com/office/officeart/2008/layout/VerticalCurvedList"/>
    <dgm:cxn modelId="{1B5FED1B-6EC6-4CC3-82E0-3107C0F04211}" type="presParOf" srcId="{7DE639DD-DCDD-43D0-802B-9D9D68653854}" destId="{55C428CD-BDF1-4828-9259-37AA3B965955}" srcOrd="0" destOrd="0" presId="urn:microsoft.com/office/officeart/2008/layout/VerticalCurvedList"/>
    <dgm:cxn modelId="{22B899B0-BAB9-4437-A111-15D81CD1205A}" type="presParOf" srcId="{7F7C6BCE-1BD2-46F4-BE44-3E4D254410E8}" destId="{1AE7981E-1558-4BA0-A73B-3785DAA5CCC1}" srcOrd="3" destOrd="0" presId="urn:microsoft.com/office/officeart/2008/layout/VerticalCurvedList"/>
    <dgm:cxn modelId="{1F08115F-DF03-4456-820F-4F8D2D3B42CA}" type="presParOf" srcId="{7F7C6BCE-1BD2-46F4-BE44-3E4D254410E8}" destId="{C35C7E97-914B-47E5-95A7-9E1B2391BF80}" srcOrd="4" destOrd="0" presId="urn:microsoft.com/office/officeart/2008/layout/VerticalCurvedList"/>
    <dgm:cxn modelId="{6BB71B36-9162-4E0D-A56F-993A33CC2CFC}" type="presParOf" srcId="{C35C7E97-914B-47E5-95A7-9E1B2391BF80}" destId="{E5EE5B07-5768-4400-A73A-960FF605E37C}" srcOrd="0" destOrd="0" presId="urn:microsoft.com/office/officeart/2008/layout/VerticalCurvedList"/>
    <dgm:cxn modelId="{702F0087-CBB0-4779-A4FA-DA1AFEA5FC82}" type="presParOf" srcId="{7F7C6BCE-1BD2-46F4-BE44-3E4D254410E8}" destId="{2AF39F0A-C553-4711-8A25-AC94028C4A02}" srcOrd="5" destOrd="0" presId="urn:microsoft.com/office/officeart/2008/layout/VerticalCurvedList"/>
    <dgm:cxn modelId="{930DAFB9-2835-4744-B9FC-C11BD24F9C78}" type="presParOf" srcId="{7F7C6BCE-1BD2-46F4-BE44-3E4D254410E8}" destId="{2008D853-B94B-4DD8-B810-AAC89C1BDCBD}" srcOrd="6" destOrd="0" presId="urn:microsoft.com/office/officeart/2008/layout/VerticalCurvedList"/>
    <dgm:cxn modelId="{133BF67D-F808-450F-B93C-07A67569D454}" type="presParOf" srcId="{2008D853-B94B-4DD8-B810-AAC89C1BDCBD}" destId="{87A8D7F4-65AA-491D-B085-210B7B98D215}" srcOrd="0" destOrd="0" presId="urn:microsoft.com/office/officeart/2008/layout/VerticalCurvedList"/>
    <dgm:cxn modelId="{9E5E4654-BAB8-44B2-96B9-C3E6D1327137}" type="presParOf" srcId="{7F7C6BCE-1BD2-46F4-BE44-3E4D254410E8}" destId="{7E2E7494-B96B-41C0-9B2C-BB6E3B104199}" srcOrd="7" destOrd="0" presId="urn:microsoft.com/office/officeart/2008/layout/VerticalCurvedList"/>
    <dgm:cxn modelId="{DCFAF684-F2F0-426D-B236-D6DB4449FDA7}" type="presParOf" srcId="{7F7C6BCE-1BD2-46F4-BE44-3E4D254410E8}" destId="{520D5227-80C0-45C7-9ACC-A508D23885FB}" srcOrd="8" destOrd="0" presId="urn:microsoft.com/office/officeart/2008/layout/VerticalCurvedList"/>
    <dgm:cxn modelId="{ED5864DB-87D2-4C94-B504-E00250A94C10}" type="presParOf" srcId="{520D5227-80C0-45C7-9ACC-A508D23885FB}" destId="{A6257838-72B6-4DFD-9207-6B995AA414A4}" srcOrd="0" destOrd="0" presId="urn:microsoft.com/office/officeart/2008/layout/VerticalCurvedList"/>
    <dgm:cxn modelId="{39B20E33-03B0-47B2-A769-7A8A7902B3FE}" type="presParOf" srcId="{7F7C6BCE-1BD2-46F4-BE44-3E4D254410E8}" destId="{F1D2151E-8A92-4EE9-8DD7-3346D057EB7A}" srcOrd="9" destOrd="0" presId="urn:microsoft.com/office/officeart/2008/layout/VerticalCurvedList"/>
    <dgm:cxn modelId="{C33F8D0E-E8C4-492C-B1B0-9CD6057F4634}" type="presParOf" srcId="{7F7C6BCE-1BD2-46F4-BE44-3E4D254410E8}" destId="{605EA868-917D-4F18-A2B5-A2A2C57EE009}" srcOrd="10" destOrd="0" presId="urn:microsoft.com/office/officeart/2008/layout/VerticalCurvedList"/>
    <dgm:cxn modelId="{9176C9EF-4EA1-4C86-828B-B0914E48EDFF}" type="presParOf" srcId="{605EA868-917D-4F18-A2B5-A2A2C57EE009}" destId="{587532A4-F527-494A-8306-9DFB790BAF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6BBB4-E28D-4425-B39C-49B4D9B9F03E}">
      <dsp:nvSpPr>
        <dsp:cNvPr id="0" name=""/>
        <dsp:cNvSpPr/>
      </dsp:nvSpPr>
      <dsp:spPr>
        <a:xfrm>
          <a:off x="5216076" y="1018"/>
          <a:ext cx="17758131" cy="39727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100" kern="1200" dirty="0" err="1"/>
            <a:t>Công</a:t>
          </a:r>
          <a:r>
            <a:rPr lang="en-US" sz="6100" kern="1200" dirty="0"/>
            <a:t> </a:t>
          </a:r>
          <a:r>
            <a:rPr lang="en-US" sz="6100" kern="1200" dirty="0" err="1"/>
            <a:t>văn</a:t>
          </a:r>
          <a:r>
            <a:rPr lang="en-US" sz="6100" kern="1200" dirty="0"/>
            <a:t> </a:t>
          </a:r>
          <a:r>
            <a:rPr lang="en-US" sz="6100" kern="1200" dirty="0" err="1"/>
            <a:t>số</a:t>
          </a:r>
          <a:r>
            <a:rPr lang="en-US" sz="6100" kern="1200" dirty="0"/>
            <a:t> 68/BGDĐT-</a:t>
          </a:r>
          <a:r>
            <a:rPr lang="en-US" sz="6100" kern="1200" dirty="0" err="1"/>
            <a:t>GDTrH</a:t>
          </a:r>
          <a:r>
            <a:rPr lang="en-US" sz="6100" kern="1200" dirty="0"/>
            <a:t> </a:t>
          </a:r>
          <a:r>
            <a:rPr lang="en-US" sz="6100" kern="1200" dirty="0" err="1"/>
            <a:t>ngày</a:t>
          </a:r>
          <a:r>
            <a:rPr lang="en-US" sz="6100" kern="1200" dirty="0"/>
            <a:t> 06/01/2023</a:t>
          </a:r>
        </a:p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100" kern="1200" dirty="0" err="1"/>
            <a:t>Công</a:t>
          </a:r>
          <a:r>
            <a:rPr lang="en-US" sz="6100" kern="1200" dirty="0"/>
            <a:t> </a:t>
          </a:r>
          <a:r>
            <a:rPr lang="en-US" sz="6100" kern="1200" dirty="0" err="1"/>
            <a:t>văn</a:t>
          </a:r>
          <a:r>
            <a:rPr lang="en-US" sz="6100" kern="1200" dirty="0"/>
            <a:t> </a:t>
          </a:r>
          <a:r>
            <a:rPr lang="en-US" sz="6100" kern="1200" dirty="0" err="1"/>
            <a:t>số</a:t>
          </a:r>
          <a:r>
            <a:rPr lang="en-US" sz="6100" kern="1200" dirty="0"/>
            <a:t> 3899/BGDĐT-</a:t>
          </a:r>
          <a:r>
            <a:rPr lang="en-US" sz="6100" kern="1200" dirty="0" err="1"/>
            <a:t>GDTrH</a:t>
          </a:r>
          <a:r>
            <a:rPr lang="en-US" sz="6100" kern="1200" dirty="0"/>
            <a:t> </a:t>
          </a:r>
          <a:r>
            <a:rPr lang="en-US" sz="6100" kern="1200" dirty="0" err="1"/>
            <a:t>ngày</a:t>
          </a:r>
          <a:r>
            <a:rPr lang="en-US" sz="6100" kern="1200" dirty="0"/>
            <a:t> 03/8/2023</a:t>
          </a:r>
        </a:p>
      </dsp:txBody>
      <dsp:txXfrm>
        <a:off x="5216076" y="497612"/>
        <a:ext cx="16268350" cy="2979561"/>
      </dsp:txXfrm>
    </dsp:sp>
    <dsp:sp modelId="{FCEEE8A8-CADC-428E-92DF-80AB01EBD2F5}">
      <dsp:nvSpPr>
        <dsp:cNvPr id="0" name=""/>
        <dsp:cNvSpPr/>
      </dsp:nvSpPr>
      <dsp:spPr>
        <a:xfrm>
          <a:off x="145469" y="1018"/>
          <a:ext cx="5070607" cy="39727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/>
            <a:t>Chương</a:t>
          </a:r>
          <a:r>
            <a:rPr lang="en-US" sz="6500" kern="1200" dirty="0"/>
            <a:t> </a:t>
          </a:r>
          <a:r>
            <a:rPr lang="en-US" sz="6500" kern="1200" dirty="0" err="1"/>
            <a:t>trình</a:t>
          </a:r>
          <a:r>
            <a:rPr lang="en-US" sz="6500" kern="1200" dirty="0"/>
            <a:t> THPT</a:t>
          </a:r>
        </a:p>
      </dsp:txBody>
      <dsp:txXfrm>
        <a:off x="339403" y="194952"/>
        <a:ext cx="4682739" cy="3584881"/>
      </dsp:txXfrm>
    </dsp:sp>
    <dsp:sp modelId="{2386DBF9-D3C3-4A16-B1FB-1CB4D57AC26D}">
      <dsp:nvSpPr>
        <dsp:cNvPr id="0" name=""/>
        <dsp:cNvSpPr/>
      </dsp:nvSpPr>
      <dsp:spPr>
        <a:xfrm>
          <a:off x="5216076" y="4371043"/>
          <a:ext cx="17758131" cy="39727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996140"/>
            <a:satOff val="46832"/>
            <a:lumOff val="38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996140"/>
              <a:satOff val="46832"/>
              <a:lumOff val="3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0" kern="1200" dirty="0" err="1"/>
            <a:t>Công</a:t>
          </a:r>
          <a:r>
            <a:rPr lang="en-US" sz="6000" kern="1200" dirty="0"/>
            <a:t> </a:t>
          </a:r>
          <a:r>
            <a:rPr lang="en-US" sz="6000" kern="1200" dirty="0" err="1"/>
            <a:t>văn</a:t>
          </a:r>
          <a:r>
            <a:rPr lang="en-US" sz="6000" kern="1200" dirty="0"/>
            <a:t> </a:t>
          </a:r>
          <a:r>
            <a:rPr lang="en-US" sz="6000" kern="1200" dirty="0" err="1"/>
            <a:t>số</a:t>
          </a:r>
          <a:r>
            <a:rPr lang="en-US" sz="6000" kern="1200" dirty="0"/>
            <a:t> 6027/BGDĐT-GDTX </a:t>
          </a:r>
          <a:r>
            <a:rPr lang="en-US" sz="6000" kern="1200" dirty="0" err="1"/>
            <a:t>ngày</a:t>
          </a:r>
          <a:r>
            <a:rPr lang="en-US" sz="6000" kern="1200" dirty="0"/>
            <a:t> 15/11/2022</a:t>
          </a: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0" kern="1200" dirty="0" err="1"/>
            <a:t>Công</a:t>
          </a:r>
          <a:r>
            <a:rPr lang="en-US" sz="6000" kern="1200" dirty="0"/>
            <a:t> </a:t>
          </a:r>
          <a:r>
            <a:rPr lang="en-US" sz="6000" kern="1200" dirty="0" err="1"/>
            <a:t>văn</a:t>
          </a:r>
          <a:r>
            <a:rPr lang="en-US" sz="6000" kern="1200" dirty="0"/>
            <a:t> </a:t>
          </a:r>
          <a:r>
            <a:rPr lang="en-US" sz="6000" kern="1200" dirty="0" err="1"/>
            <a:t>số</a:t>
          </a:r>
          <a:r>
            <a:rPr lang="en-US" sz="6000" kern="1200" dirty="0"/>
            <a:t> 3759/BGDĐT-GDTX </a:t>
          </a:r>
          <a:r>
            <a:rPr lang="en-US" sz="6000" kern="1200" dirty="0" err="1"/>
            <a:t>ngày</a:t>
          </a:r>
          <a:r>
            <a:rPr lang="en-US" sz="6000" kern="1200" dirty="0"/>
            <a:t> 28/7/2023</a:t>
          </a:r>
        </a:p>
      </dsp:txBody>
      <dsp:txXfrm>
        <a:off x="5216076" y="4867637"/>
        <a:ext cx="16268350" cy="2979561"/>
      </dsp:txXfrm>
    </dsp:sp>
    <dsp:sp modelId="{5FDC2431-976D-4C7D-A258-D4AB8E8E8EDB}">
      <dsp:nvSpPr>
        <dsp:cNvPr id="0" name=""/>
        <dsp:cNvSpPr/>
      </dsp:nvSpPr>
      <dsp:spPr>
        <a:xfrm>
          <a:off x="145469" y="4371043"/>
          <a:ext cx="5070607" cy="3972749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>
              <a:solidFill>
                <a:srgbClr val="7030A0"/>
              </a:solidFill>
            </a:rPr>
            <a:t>Chương</a:t>
          </a:r>
          <a:r>
            <a:rPr lang="en-US" sz="6500" kern="1200" dirty="0">
              <a:solidFill>
                <a:srgbClr val="7030A0"/>
              </a:solidFill>
            </a:rPr>
            <a:t> </a:t>
          </a:r>
          <a:r>
            <a:rPr lang="en-US" sz="6500" kern="1200" dirty="0" err="1">
              <a:solidFill>
                <a:srgbClr val="7030A0"/>
              </a:solidFill>
            </a:rPr>
            <a:t>trình</a:t>
          </a:r>
          <a:r>
            <a:rPr lang="en-US" sz="6500" kern="1200" dirty="0">
              <a:solidFill>
                <a:srgbClr val="7030A0"/>
              </a:solidFill>
            </a:rPr>
            <a:t> GDTX</a:t>
          </a:r>
        </a:p>
      </dsp:txBody>
      <dsp:txXfrm>
        <a:off x="339403" y="4564977"/>
        <a:ext cx="4682739" cy="3584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B2DF6-0118-46E4-A2BF-33B2F1800866}">
      <dsp:nvSpPr>
        <dsp:cNvPr id="0" name=""/>
        <dsp:cNvSpPr/>
      </dsp:nvSpPr>
      <dsp:spPr>
        <a:xfrm rot="16200000">
          <a:off x="-2643981" y="4724850"/>
          <a:ext cx="7002642" cy="1474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300739" bIns="0" numCol="1" spcCol="1270" anchor="t" anchorCtr="0">
          <a:noAutofit/>
        </a:bodyPr>
        <a:lstStyle/>
        <a:p>
          <a:pPr lvl="0" algn="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>
              <a:solidFill>
                <a:srgbClr val="FFFF00"/>
              </a:solidFill>
            </a:rPr>
            <a:t>Giám</a:t>
          </a:r>
          <a:r>
            <a:rPr lang="en-US" sz="5800" kern="1200" dirty="0">
              <a:solidFill>
                <a:srgbClr val="FFFF00"/>
              </a:solidFill>
            </a:rPr>
            <a:t> </a:t>
          </a:r>
          <a:r>
            <a:rPr lang="en-US" sz="5800" kern="1200" dirty="0" err="1">
              <a:solidFill>
                <a:srgbClr val="FFFF00"/>
              </a:solidFill>
            </a:rPr>
            <a:t>đốc</a:t>
          </a:r>
          <a:r>
            <a:rPr lang="en-US" sz="5800" kern="1200" dirty="0">
              <a:solidFill>
                <a:srgbClr val="FFFF00"/>
              </a:solidFill>
            </a:rPr>
            <a:t> </a:t>
          </a:r>
          <a:r>
            <a:rPr lang="en-US" sz="5800" kern="1200" dirty="0" err="1">
              <a:solidFill>
                <a:srgbClr val="FFFF00"/>
              </a:solidFill>
            </a:rPr>
            <a:t>Sở</a:t>
          </a:r>
          <a:r>
            <a:rPr lang="en-US" sz="5800" kern="1200" dirty="0">
              <a:solidFill>
                <a:srgbClr val="FFFF00"/>
              </a:solidFill>
            </a:rPr>
            <a:t> GDĐT</a:t>
          </a:r>
        </a:p>
      </dsp:txBody>
      <dsp:txXfrm>
        <a:off x="-2643981" y="4724850"/>
        <a:ext cx="7002642" cy="1474854"/>
      </dsp:txXfrm>
    </dsp:sp>
    <dsp:sp modelId="{A61DA9D4-287F-4E77-963C-CEA39663B4E5}">
      <dsp:nvSpPr>
        <dsp:cNvPr id="0" name=""/>
        <dsp:cNvSpPr/>
      </dsp:nvSpPr>
      <dsp:spPr>
        <a:xfrm>
          <a:off x="1594767" y="1960955"/>
          <a:ext cx="7346337" cy="700264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1300739" rIns="448056" bIns="448056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4900" kern="1200" dirty="0">
              <a:solidFill>
                <a:srgbClr val="FF0000"/>
              </a:solidFill>
            </a:rPr>
            <a:t>Trường chuyên biệt</a:t>
          </a:r>
          <a:endParaRPr lang="en-US" sz="4900" kern="1200" dirty="0">
            <a:solidFill>
              <a:srgbClr val="FF0000"/>
            </a:solidFill>
          </a:endParaRP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4900" kern="1200" dirty="0">
              <a:solidFill>
                <a:srgbClr val="FF0000"/>
              </a:solidFill>
            </a:rPr>
            <a:t>Lớp song bằng</a:t>
          </a:r>
          <a:endParaRPr lang="en-US" sz="4900" kern="1200" dirty="0">
            <a:solidFill>
              <a:srgbClr val="FF0000"/>
            </a:solidFill>
          </a:endParaRP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4900" kern="1200" dirty="0">
              <a:solidFill>
                <a:srgbClr val="FF0000"/>
              </a:solidFill>
            </a:rPr>
            <a:t>Tiếp nhận học sinh Việt Nam về nước</a:t>
          </a:r>
          <a:endParaRPr lang="en-US" sz="4900" kern="1200" dirty="0">
            <a:solidFill>
              <a:srgbClr val="FF0000"/>
            </a:solidFill>
          </a:endParaRP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4900" kern="1200" dirty="0">
              <a:solidFill>
                <a:srgbClr val="FF0000"/>
              </a:solidFill>
            </a:rPr>
            <a:t>Tiếp nhận học sinh người nước ngoài </a:t>
          </a:r>
          <a:endParaRPr lang="en-US" sz="4900" kern="1200" dirty="0">
            <a:solidFill>
              <a:srgbClr val="FF0000"/>
            </a:solidFill>
          </a:endParaRP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900" kern="1200" dirty="0" err="1">
              <a:solidFill>
                <a:srgbClr val="FF0000"/>
              </a:solidFill>
            </a:rPr>
            <a:t>Trường</a:t>
          </a:r>
          <a:r>
            <a:rPr lang="en-US" sz="4900" kern="1200" dirty="0">
              <a:solidFill>
                <a:srgbClr val="FF0000"/>
              </a:solidFill>
            </a:rPr>
            <a:t> </a:t>
          </a:r>
          <a:r>
            <a:rPr lang="en-US" sz="4900" kern="1200" dirty="0" err="1">
              <a:solidFill>
                <a:srgbClr val="FF0000"/>
              </a:solidFill>
            </a:rPr>
            <a:t>hợp</a:t>
          </a:r>
          <a:r>
            <a:rPr lang="en-US" sz="4900" kern="1200" dirty="0">
              <a:solidFill>
                <a:srgbClr val="FF0000"/>
              </a:solidFill>
            </a:rPr>
            <a:t> </a:t>
          </a:r>
          <a:r>
            <a:rPr lang="en-US" sz="4900" kern="1200" dirty="0" err="1">
              <a:solidFill>
                <a:srgbClr val="FF0000"/>
              </a:solidFill>
            </a:rPr>
            <a:t>đặc</a:t>
          </a:r>
          <a:r>
            <a:rPr lang="en-US" sz="4900" kern="1200" dirty="0">
              <a:solidFill>
                <a:srgbClr val="FF0000"/>
              </a:solidFill>
            </a:rPr>
            <a:t> </a:t>
          </a:r>
          <a:r>
            <a:rPr lang="en-US" sz="4900" kern="1200" dirty="0" err="1">
              <a:solidFill>
                <a:srgbClr val="FF0000"/>
              </a:solidFill>
            </a:rPr>
            <a:t>biệt</a:t>
          </a:r>
          <a:endParaRPr lang="en-US" sz="4900" kern="1200" dirty="0">
            <a:solidFill>
              <a:srgbClr val="FF0000"/>
            </a:solidFill>
          </a:endParaRPr>
        </a:p>
      </dsp:txBody>
      <dsp:txXfrm>
        <a:off x="1594767" y="1960955"/>
        <a:ext cx="7346337" cy="7002642"/>
      </dsp:txXfrm>
    </dsp:sp>
    <dsp:sp modelId="{C48D5276-6F5B-4A66-A610-783A2923807D}">
      <dsp:nvSpPr>
        <dsp:cNvPr id="0" name=""/>
        <dsp:cNvSpPr/>
      </dsp:nvSpPr>
      <dsp:spPr>
        <a:xfrm>
          <a:off x="119913" y="14148"/>
          <a:ext cx="2949708" cy="294970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320B9-B7C9-4821-81C8-F4C114B2C2FE}">
      <dsp:nvSpPr>
        <dsp:cNvPr id="0" name=""/>
        <dsp:cNvSpPr/>
      </dsp:nvSpPr>
      <dsp:spPr>
        <a:xfrm rot="16200000">
          <a:off x="8110369" y="4724850"/>
          <a:ext cx="7002642" cy="1474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300739" bIns="0" numCol="1" spcCol="1270" anchor="t" anchorCtr="0">
          <a:noAutofit/>
        </a:bodyPr>
        <a:lstStyle/>
        <a:p>
          <a:pPr lvl="0" algn="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>
              <a:solidFill>
                <a:srgbClr val="FFFF00"/>
              </a:solidFill>
            </a:rPr>
            <a:t>Thủ</a:t>
          </a:r>
          <a:r>
            <a:rPr lang="en-US" sz="5800" kern="1200" dirty="0">
              <a:solidFill>
                <a:srgbClr val="FFFF00"/>
              </a:solidFill>
            </a:rPr>
            <a:t> </a:t>
          </a:r>
          <a:r>
            <a:rPr lang="en-US" sz="5800" kern="1200" dirty="0" err="1">
              <a:solidFill>
                <a:srgbClr val="FFFF00"/>
              </a:solidFill>
            </a:rPr>
            <a:t>trưởng</a:t>
          </a:r>
          <a:r>
            <a:rPr lang="en-US" sz="5800" kern="1200" dirty="0">
              <a:solidFill>
                <a:srgbClr val="FFFF00"/>
              </a:solidFill>
            </a:rPr>
            <a:t> </a:t>
          </a:r>
          <a:r>
            <a:rPr lang="en-US" sz="5800" kern="1200" dirty="0" err="1">
              <a:solidFill>
                <a:srgbClr val="FFFF00"/>
              </a:solidFill>
            </a:rPr>
            <a:t>đơn</a:t>
          </a:r>
          <a:r>
            <a:rPr lang="en-US" sz="5800" kern="1200" dirty="0">
              <a:solidFill>
                <a:srgbClr val="FFFF00"/>
              </a:solidFill>
            </a:rPr>
            <a:t> </a:t>
          </a:r>
          <a:r>
            <a:rPr lang="en-US" sz="5800" kern="1200" dirty="0" err="1">
              <a:solidFill>
                <a:srgbClr val="FFFF00"/>
              </a:solidFill>
            </a:rPr>
            <a:t>vị</a:t>
          </a:r>
          <a:endParaRPr lang="en-US" sz="5800" kern="1200" dirty="0">
            <a:solidFill>
              <a:srgbClr val="FFFF00"/>
            </a:solidFill>
          </a:endParaRPr>
        </a:p>
      </dsp:txBody>
      <dsp:txXfrm>
        <a:off x="8110369" y="4724850"/>
        <a:ext cx="7002642" cy="1474854"/>
      </dsp:txXfrm>
    </dsp:sp>
    <dsp:sp modelId="{D9710665-DEA6-49A3-B76A-CACF57A7438F}">
      <dsp:nvSpPr>
        <dsp:cNvPr id="0" name=""/>
        <dsp:cNvSpPr/>
      </dsp:nvSpPr>
      <dsp:spPr>
        <a:xfrm>
          <a:off x="12349118" y="1960955"/>
          <a:ext cx="7346337" cy="700264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1300739" rIns="448056" bIns="448056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900" kern="1200" dirty="0" err="1"/>
            <a:t>Chuyển</a:t>
          </a:r>
          <a:r>
            <a:rPr lang="en-US" sz="4900" kern="1200" dirty="0"/>
            <a:t> </a:t>
          </a:r>
          <a:r>
            <a:rPr lang="en-US" sz="4900" kern="1200" dirty="0" err="1"/>
            <a:t>trường</a:t>
          </a:r>
          <a:r>
            <a:rPr lang="en-US" sz="4900" kern="1200" dirty="0"/>
            <a:t> </a:t>
          </a:r>
          <a:r>
            <a:rPr lang="en-US" sz="4900" kern="1200" dirty="0" err="1"/>
            <a:t>đối</a:t>
          </a:r>
          <a:r>
            <a:rPr lang="en-US" sz="4900" kern="1200" dirty="0"/>
            <a:t> </a:t>
          </a:r>
          <a:r>
            <a:rPr lang="en-US" sz="4900" kern="1200" dirty="0" err="1"/>
            <a:t>với</a:t>
          </a:r>
          <a:r>
            <a:rPr lang="en-US" sz="4900" kern="1200" dirty="0"/>
            <a:t> </a:t>
          </a:r>
          <a:r>
            <a:rPr lang="en-US" sz="4900" kern="1200" dirty="0" err="1"/>
            <a:t>học</a:t>
          </a:r>
          <a:r>
            <a:rPr lang="en-US" sz="4900" kern="1200" dirty="0"/>
            <a:t> </a:t>
          </a:r>
          <a:r>
            <a:rPr lang="en-US" sz="4900" kern="1200" dirty="0" err="1"/>
            <a:t>sinh</a:t>
          </a:r>
          <a:r>
            <a:rPr lang="en-US" sz="4900" kern="1200" dirty="0"/>
            <a:t> THPT (</a:t>
          </a:r>
          <a:r>
            <a:rPr lang="en-US" sz="4900" i="1" kern="1200" dirty="0" err="1"/>
            <a:t>mã</a:t>
          </a:r>
          <a:r>
            <a:rPr lang="en-US" sz="4900" i="1" kern="1200" dirty="0"/>
            <a:t> TTHC: 2.002478</a:t>
          </a:r>
          <a:r>
            <a:rPr lang="en-US" sz="4900" kern="1200" dirty="0"/>
            <a:t>)</a:t>
          </a:r>
          <a:endParaRPr lang="en-US" sz="4900" kern="1200" dirty="0">
            <a:solidFill>
              <a:schemeClr val="bg1"/>
            </a:solidFill>
          </a:endParaRP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900" kern="1200" dirty="0"/>
            <a:t>Xin </a:t>
          </a:r>
          <a:r>
            <a:rPr lang="en-US" sz="4900" kern="1200" dirty="0" err="1"/>
            <a:t>học</a:t>
          </a:r>
          <a:r>
            <a:rPr lang="en-US" sz="4900" kern="1200" dirty="0"/>
            <a:t> </a:t>
          </a:r>
          <a:r>
            <a:rPr lang="en-US" sz="4900" kern="1200" dirty="0" err="1"/>
            <a:t>lại</a:t>
          </a:r>
          <a:r>
            <a:rPr lang="en-US" sz="4900" kern="1200" dirty="0"/>
            <a:t> </a:t>
          </a:r>
          <a:r>
            <a:rPr lang="en-US" sz="4900" kern="1200" dirty="0" err="1"/>
            <a:t>đối</a:t>
          </a:r>
          <a:r>
            <a:rPr lang="en-US" sz="4900" kern="1200" dirty="0"/>
            <a:t> </a:t>
          </a:r>
          <a:r>
            <a:rPr lang="en-US" sz="4900" kern="1200" dirty="0" err="1"/>
            <a:t>với</a:t>
          </a:r>
          <a:r>
            <a:rPr lang="en-US" sz="4900" kern="1200" dirty="0"/>
            <a:t> </a:t>
          </a:r>
          <a:r>
            <a:rPr lang="en-US" sz="4900" kern="1200" dirty="0" err="1"/>
            <a:t>học</a:t>
          </a:r>
          <a:r>
            <a:rPr lang="en-US" sz="4900" kern="1200" dirty="0"/>
            <a:t> </a:t>
          </a:r>
          <a:r>
            <a:rPr lang="en-US" sz="4900" kern="1200" dirty="0" err="1"/>
            <a:t>sinh</a:t>
          </a:r>
          <a:r>
            <a:rPr lang="en-US" sz="4900" kern="1200" dirty="0"/>
            <a:t> THPT (</a:t>
          </a:r>
          <a:r>
            <a:rPr lang="en-US" sz="4900" i="1" kern="1200" dirty="0" err="1"/>
            <a:t>mã</a:t>
          </a:r>
          <a:r>
            <a:rPr lang="en-US" sz="4900" i="1" kern="1200" dirty="0"/>
            <a:t> TTHC: 1.001088</a:t>
          </a:r>
          <a:r>
            <a:rPr lang="en-US" sz="4900" kern="1200" dirty="0"/>
            <a:t>)</a:t>
          </a:r>
          <a:endParaRPr lang="en-US" sz="4900" kern="1200" dirty="0">
            <a:solidFill>
              <a:schemeClr val="bg1"/>
            </a:solidFill>
          </a:endParaRPr>
        </a:p>
      </dsp:txBody>
      <dsp:txXfrm>
        <a:off x="12349118" y="1960955"/>
        <a:ext cx="7346337" cy="7002642"/>
      </dsp:txXfrm>
    </dsp:sp>
    <dsp:sp modelId="{BACF07E9-DD85-4F1B-BCCC-69C306266A0D}">
      <dsp:nvSpPr>
        <dsp:cNvPr id="0" name=""/>
        <dsp:cNvSpPr/>
      </dsp:nvSpPr>
      <dsp:spPr>
        <a:xfrm>
          <a:off x="10874264" y="14148"/>
          <a:ext cx="2949708" cy="2949708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8F0FC-754B-4F12-99F0-80137768AE3F}">
      <dsp:nvSpPr>
        <dsp:cNvPr id="0" name=""/>
        <dsp:cNvSpPr/>
      </dsp:nvSpPr>
      <dsp:spPr>
        <a:xfrm>
          <a:off x="1464" y="1636164"/>
          <a:ext cx="6301817" cy="7562181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lvl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Điều</a:t>
          </a:r>
          <a:r>
            <a:rPr lang="en-US" sz="5200" kern="1200" dirty="0" smtClean="0"/>
            <a:t> </a:t>
          </a:r>
          <a:r>
            <a:rPr lang="en-US" sz="5200" kern="1200" dirty="0" err="1" smtClean="0"/>
            <a:t>kiện</a:t>
          </a:r>
          <a:r>
            <a:rPr lang="en-US" sz="5200" kern="1200" dirty="0" smtClean="0"/>
            <a:t> HS </a:t>
          </a:r>
          <a:r>
            <a:rPr lang="en-US" sz="5200" kern="1200" dirty="0" err="1" smtClean="0"/>
            <a:t>dự</a:t>
          </a:r>
          <a:r>
            <a:rPr lang="en-US" sz="5200" kern="1200" dirty="0" smtClean="0"/>
            <a:t> </a:t>
          </a:r>
          <a:r>
            <a:rPr lang="en-US" sz="5200" kern="1200" dirty="0" err="1" smtClean="0"/>
            <a:t>tuyển</a:t>
          </a:r>
          <a:endParaRPr lang="en-US" sz="5200" kern="1200" dirty="0"/>
        </a:p>
      </dsp:txBody>
      <dsp:txXfrm rot="16200000">
        <a:off x="-2468848" y="4106477"/>
        <a:ext cx="6200988" cy="1260363"/>
      </dsp:txXfrm>
    </dsp:sp>
    <dsp:sp modelId="{D218F155-62F4-4898-8469-431DE01CCB32}">
      <dsp:nvSpPr>
        <dsp:cNvPr id="0" name=""/>
        <dsp:cNvSpPr/>
      </dsp:nvSpPr>
      <dsp:spPr>
        <a:xfrm>
          <a:off x="1261827" y="1636164"/>
          <a:ext cx="4694854" cy="7562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8882" rIns="0" bIns="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- </a:t>
          </a:r>
          <a:r>
            <a:rPr lang="en-US" sz="5800" kern="1200" dirty="0" err="1" smtClean="0"/>
            <a:t>Kết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quả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học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tập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mức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tốt</a:t>
          </a:r>
          <a:endParaRPr lang="en-US" sz="5800" kern="1200" dirty="0"/>
        </a:p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- </a:t>
          </a:r>
          <a:r>
            <a:rPr lang="en-US" sz="5800" kern="1200" dirty="0" err="1" smtClean="0"/>
            <a:t>Kết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quả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rèn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luyện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mức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tốt</a:t>
          </a:r>
          <a:endParaRPr lang="en-US" sz="5800" kern="1200" dirty="0"/>
        </a:p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- </a:t>
          </a:r>
          <a:r>
            <a:rPr lang="en-US" sz="5800" kern="1200" dirty="0" err="1" smtClean="0"/>
            <a:t>ĐTB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cuối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năm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lớp</a:t>
          </a:r>
          <a:r>
            <a:rPr lang="en-US" sz="5800" kern="1200" dirty="0" smtClean="0"/>
            <a:t> 10 </a:t>
          </a:r>
          <a:r>
            <a:rPr lang="en-US" sz="5800" kern="1200" dirty="0" err="1" smtClean="0"/>
            <a:t>của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môn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đăng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ký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chuyên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từ</a:t>
          </a:r>
          <a:r>
            <a:rPr lang="en-US" sz="5800" kern="1200" dirty="0" smtClean="0"/>
            <a:t> 8,0 </a:t>
          </a:r>
          <a:r>
            <a:rPr lang="en-US" sz="5800" kern="1200" dirty="0" err="1" smtClean="0"/>
            <a:t>trở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lên</a:t>
          </a:r>
          <a:endParaRPr lang="en-US" sz="5800" kern="1200" dirty="0"/>
        </a:p>
      </dsp:txBody>
      <dsp:txXfrm>
        <a:off x="1261827" y="1636164"/>
        <a:ext cx="4694854" cy="7562181"/>
      </dsp:txXfrm>
    </dsp:sp>
    <dsp:sp modelId="{3337C7C7-DB98-4CBB-B98B-F403090F4B21}">
      <dsp:nvSpPr>
        <dsp:cNvPr id="0" name=""/>
        <dsp:cNvSpPr/>
      </dsp:nvSpPr>
      <dsp:spPr>
        <a:xfrm>
          <a:off x="6523845" y="1636164"/>
          <a:ext cx="6301817" cy="7562181"/>
        </a:xfrm>
        <a:prstGeom prst="roundRect">
          <a:avLst>
            <a:gd name="adj" fmla="val 5000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lvl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Thi</a:t>
          </a:r>
          <a:r>
            <a:rPr lang="en-US" sz="5200" kern="1200" dirty="0" smtClean="0"/>
            <a:t> </a:t>
          </a:r>
          <a:r>
            <a:rPr lang="en-US" sz="5200" kern="1200" dirty="0" err="1" smtClean="0"/>
            <a:t>tuyển</a:t>
          </a:r>
          <a:endParaRPr lang="en-US" sz="5200" kern="1200" dirty="0"/>
        </a:p>
      </dsp:txBody>
      <dsp:txXfrm rot="16200000">
        <a:off x="4053533" y="4106477"/>
        <a:ext cx="6200988" cy="1260363"/>
      </dsp:txXfrm>
    </dsp:sp>
    <dsp:sp modelId="{22C8658E-9DEF-410A-860D-7A0BE44E0A33}">
      <dsp:nvSpPr>
        <dsp:cNvPr id="0" name=""/>
        <dsp:cNvSpPr/>
      </dsp:nvSpPr>
      <dsp:spPr>
        <a:xfrm rot="5400000">
          <a:off x="6000005" y="7642597"/>
          <a:ext cx="1110697" cy="9452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C29C6-D83B-46CD-AEEA-794B405877D5}">
      <dsp:nvSpPr>
        <dsp:cNvPr id="0" name=""/>
        <dsp:cNvSpPr/>
      </dsp:nvSpPr>
      <dsp:spPr>
        <a:xfrm>
          <a:off x="7784209" y="1636164"/>
          <a:ext cx="4694854" cy="7562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8882" rIns="0" bIns="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- </a:t>
          </a:r>
          <a:r>
            <a:rPr lang="en-US" sz="5800" kern="1200" dirty="0" err="1" smtClean="0"/>
            <a:t>Nội</a:t>
          </a:r>
          <a:r>
            <a:rPr lang="en-US" sz="5800" kern="1200" dirty="0" smtClean="0"/>
            <a:t> dung </a:t>
          </a:r>
          <a:r>
            <a:rPr lang="en-US" sz="5800" kern="1200" dirty="0" err="1" smtClean="0"/>
            <a:t>thi</a:t>
          </a:r>
          <a:r>
            <a:rPr lang="en-US" sz="5800" kern="1200" dirty="0" smtClean="0"/>
            <a:t>: CT </a:t>
          </a:r>
          <a:r>
            <a:rPr lang="en-US" sz="5800" kern="1200" dirty="0" err="1" smtClean="0"/>
            <a:t>lớp</a:t>
          </a:r>
          <a:r>
            <a:rPr lang="en-US" sz="5800" kern="1200" dirty="0" smtClean="0"/>
            <a:t> 10 </a:t>
          </a:r>
          <a:r>
            <a:rPr lang="en-US" sz="5800" kern="1200" dirty="0" err="1" smtClean="0"/>
            <a:t>THPT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theo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quy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định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của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Bộ</a:t>
          </a:r>
          <a:endParaRPr lang="en-US" sz="5800" kern="1200" dirty="0"/>
        </a:p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- </a:t>
          </a:r>
          <a:r>
            <a:rPr lang="en-US" sz="5800" kern="1200" dirty="0" err="1" smtClean="0"/>
            <a:t>Thời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gian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làm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bài</a:t>
          </a:r>
          <a:r>
            <a:rPr lang="en-US" sz="5800" kern="1200" dirty="0" smtClean="0"/>
            <a:t>: </a:t>
          </a:r>
          <a:r>
            <a:rPr lang="en-US" sz="5800" kern="1200" dirty="0" err="1" smtClean="0"/>
            <a:t>như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tuyển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sinh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lớp</a:t>
          </a:r>
          <a:r>
            <a:rPr lang="en-US" sz="5800" kern="1200" dirty="0" smtClean="0"/>
            <a:t> 10 </a:t>
          </a:r>
          <a:r>
            <a:rPr lang="en-US" sz="5800" kern="1200" dirty="0" err="1" smtClean="0"/>
            <a:t>chuyên</a:t>
          </a:r>
          <a:endParaRPr lang="en-US" sz="5800" kern="1200" dirty="0"/>
        </a:p>
      </dsp:txBody>
      <dsp:txXfrm>
        <a:off x="7784209" y="1636164"/>
        <a:ext cx="4694854" cy="7562181"/>
      </dsp:txXfrm>
    </dsp:sp>
    <dsp:sp modelId="{4D31892C-E506-435B-9BB4-40277335DF60}">
      <dsp:nvSpPr>
        <dsp:cNvPr id="0" name=""/>
        <dsp:cNvSpPr/>
      </dsp:nvSpPr>
      <dsp:spPr>
        <a:xfrm>
          <a:off x="13046226" y="1636164"/>
          <a:ext cx="6301817" cy="7562181"/>
        </a:xfrm>
        <a:prstGeom prst="roundRect">
          <a:avLst>
            <a:gd name="adj" fmla="val 5000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lvl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Điều</a:t>
          </a:r>
          <a:r>
            <a:rPr lang="en-US" sz="5200" kern="1200" dirty="0" smtClean="0"/>
            <a:t> </a:t>
          </a:r>
          <a:r>
            <a:rPr lang="en-US" sz="5200" kern="1200" dirty="0" err="1" smtClean="0"/>
            <a:t>kiện</a:t>
          </a:r>
          <a:r>
            <a:rPr lang="en-US" sz="5200" kern="1200" dirty="0" smtClean="0"/>
            <a:t> </a:t>
          </a:r>
          <a:r>
            <a:rPr lang="en-US" sz="5200" kern="1200" dirty="0" err="1" smtClean="0"/>
            <a:t>trúng</a:t>
          </a:r>
          <a:r>
            <a:rPr lang="en-US" sz="5200" kern="1200" dirty="0" smtClean="0"/>
            <a:t> </a:t>
          </a:r>
          <a:r>
            <a:rPr lang="en-US" sz="5200" kern="1200" dirty="0" err="1" smtClean="0"/>
            <a:t>tuyển</a:t>
          </a:r>
          <a:endParaRPr lang="en-US" sz="5200" kern="1200" dirty="0"/>
        </a:p>
      </dsp:txBody>
      <dsp:txXfrm rot="16200000">
        <a:off x="10575914" y="4106477"/>
        <a:ext cx="6200988" cy="1260363"/>
      </dsp:txXfrm>
    </dsp:sp>
    <dsp:sp modelId="{4008408E-C40B-4CA4-B3A7-164B13865CCC}">
      <dsp:nvSpPr>
        <dsp:cNvPr id="0" name=""/>
        <dsp:cNvSpPr/>
      </dsp:nvSpPr>
      <dsp:spPr>
        <a:xfrm rot="5400000">
          <a:off x="12522387" y="7642597"/>
          <a:ext cx="1110697" cy="9452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A5F92-A89C-44A5-9D1B-701560E8EC9C}">
      <dsp:nvSpPr>
        <dsp:cNvPr id="0" name=""/>
        <dsp:cNvSpPr/>
      </dsp:nvSpPr>
      <dsp:spPr>
        <a:xfrm>
          <a:off x="14306590" y="1636164"/>
          <a:ext cx="4694854" cy="7562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8882" rIns="0" bIns="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- </a:t>
          </a:r>
          <a:r>
            <a:rPr lang="en-US" sz="5800" kern="1200" dirty="0" err="1" smtClean="0"/>
            <a:t>Điểm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kiểm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tra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từ</a:t>
          </a:r>
          <a:r>
            <a:rPr lang="en-US" sz="5800" kern="1200" dirty="0" smtClean="0"/>
            <a:t> 7,0 </a:t>
          </a:r>
          <a:r>
            <a:rPr lang="en-US" sz="5800" kern="1200" dirty="0" err="1" smtClean="0"/>
            <a:t>trở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lên</a:t>
          </a:r>
          <a:r>
            <a:rPr lang="en-US" sz="5800" kern="1200" dirty="0" smtClean="0"/>
            <a:t> </a:t>
          </a:r>
          <a:endParaRPr lang="en-US" sz="5800" kern="1200" dirty="0"/>
        </a:p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- </a:t>
          </a:r>
          <a:r>
            <a:rPr lang="en-US" sz="5800" kern="1200" dirty="0" err="1" smtClean="0"/>
            <a:t>Lấy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điểm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từ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cao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xuống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cho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đến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đủ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chỉ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tiêu</a:t>
          </a:r>
          <a:endParaRPr lang="en-US" sz="5800" kern="1200" dirty="0"/>
        </a:p>
      </dsp:txBody>
      <dsp:txXfrm>
        <a:off x="14306590" y="1636164"/>
        <a:ext cx="4694854" cy="7562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568D-C407-48F5-BB12-2A43761D9686}">
      <dsp:nvSpPr>
        <dsp:cNvPr id="0" name=""/>
        <dsp:cNvSpPr/>
      </dsp:nvSpPr>
      <dsp:spPr>
        <a:xfrm>
          <a:off x="0" y="2608148"/>
          <a:ext cx="3998423" cy="3998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7440B-C0C3-4F49-A29C-97F71169EE15}">
      <dsp:nvSpPr>
        <dsp:cNvPr id="0" name=""/>
        <dsp:cNvSpPr/>
      </dsp:nvSpPr>
      <dsp:spPr>
        <a:xfrm>
          <a:off x="653977" y="5007202"/>
          <a:ext cx="3998423" cy="3998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Bước 1. Học sinh (</a:t>
          </a:r>
          <a:r>
            <a:rPr lang="it-IT" sz="4000" i="1" kern="1200" dirty="0" smtClean="0"/>
            <a:t>hoặc cha, mẹ, người giám hộ</a:t>
          </a:r>
          <a:r>
            <a:rPr lang="it-IT" sz="4000" kern="1200" dirty="0" smtClean="0"/>
            <a:t>) gửi yêu cầu</a:t>
          </a:r>
          <a:endParaRPr lang="en-US" sz="40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/>
            <a:t>Trực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tiếp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/>
            <a:t>Trực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tuyến</a:t>
          </a:r>
          <a:endParaRPr lang="en-US" sz="3100" kern="1200" dirty="0"/>
        </a:p>
      </dsp:txBody>
      <dsp:txXfrm>
        <a:off x="771087" y="5124312"/>
        <a:ext cx="3764203" cy="3764203"/>
      </dsp:txXfrm>
    </dsp:sp>
    <dsp:sp modelId="{E14E153C-A1D3-483A-907F-8D2F12414ECD}">
      <dsp:nvSpPr>
        <dsp:cNvPr id="0" name=""/>
        <dsp:cNvSpPr/>
      </dsp:nvSpPr>
      <dsp:spPr>
        <a:xfrm>
          <a:off x="4769683" y="4126977"/>
          <a:ext cx="771259" cy="9607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769683" y="4319130"/>
        <a:ext cx="539881" cy="576459"/>
      </dsp:txXfrm>
    </dsp:sp>
    <dsp:sp modelId="{8FEBE826-F208-4585-A8C2-0269E59B5AAE}">
      <dsp:nvSpPr>
        <dsp:cNvPr id="0" name=""/>
        <dsp:cNvSpPr/>
      </dsp:nvSpPr>
      <dsp:spPr>
        <a:xfrm>
          <a:off x="6202022" y="2608148"/>
          <a:ext cx="3998423" cy="3998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-4163659"/>
                <a:satOff val="1320"/>
                <a:lumOff val="44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-4163659"/>
                <a:satOff val="1320"/>
                <a:lumOff val="44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-4163659"/>
                <a:satOff val="1320"/>
                <a:lumOff val="44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8B8335-2BA1-4B1E-A025-9D4AA199FD99}">
      <dsp:nvSpPr>
        <dsp:cNvPr id="0" name=""/>
        <dsp:cNvSpPr/>
      </dsp:nvSpPr>
      <dsp:spPr>
        <a:xfrm>
          <a:off x="6852928" y="5007202"/>
          <a:ext cx="3998423" cy="3998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732583"/>
                <a:satOff val="1753"/>
                <a:lumOff val="6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732583"/>
                <a:satOff val="1753"/>
                <a:lumOff val="6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732583"/>
                <a:satOff val="1753"/>
                <a:lumOff val="6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Bước 2. Đơn vị nơi đến xác nhận</a:t>
          </a:r>
          <a:endParaRPr lang="en-US" sz="40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/>
            <a:t>KT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hồ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sơ</a:t>
          </a:r>
          <a:r>
            <a:rPr lang="en-US" sz="3100" kern="1200" dirty="0" smtClean="0"/>
            <a:t>; </a:t>
          </a:r>
          <a:r>
            <a:rPr lang="en-US" sz="3100" kern="1200" dirty="0" err="1" smtClean="0"/>
            <a:t>họp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HĐ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/>
            <a:t>Trả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lời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cho</a:t>
          </a:r>
          <a:r>
            <a:rPr lang="en-US" sz="3100" kern="1200" dirty="0" smtClean="0"/>
            <a:t> HS</a:t>
          </a:r>
          <a:endParaRPr lang="en-US" sz="3100" kern="1200" dirty="0"/>
        </a:p>
      </dsp:txBody>
      <dsp:txXfrm>
        <a:off x="6970038" y="5124312"/>
        <a:ext cx="3764203" cy="3764203"/>
      </dsp:txXfrm>
    </dsp:sp>
    <dsp:sp modelId="{83BDC013-5E9C-4AD7-9622-3442A49B269A}">
      <dsp:nvSpPr>
        <dsp:cNvPr id="0" name=""/>
        <dsp:cNvSpPr/>
      </dsp:nvSpPr>
      <dsp:spPr>
        <a:xfrm>
          <a:off x="10970631" y="4126977"/>
          <a:ext cx="770184" cy="9607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5598875"/>
                <a:satOff val="2630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598875"/>
                <a:satOff val="2630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598875"/>
                <a:satOff val="2630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10970631" y="4319130"/>
        <a:ext cx="539129" cy="576459"/>
      </dsp:txXfrm>
    </dsp:sp>
    <dsp:sp modelId="{68FEF254-C0F2-491F-8C90-3843AD43472D}">
      <dsp:nvSpPr>
        <dsp:cNvPr id="0" name=""/>
        <dsp:cNvSpPr/>
      </dsp:nvSpPr>
      <dsp:spPr>
        <a:xfrm>
          <a:off x="12400974" y="2608148"/>
          <a:ext cx="3998423" cy="3998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-8327318"/>
                <a:satOff val="2640"/>
                <a:lumOff val="88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-8327318"/>
                <a:satOff val="2640"/>
                <a:lumOff val="88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-8327318"/>
                <a:satOff val="2640"/>
                <a:lumOff val="88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34301F6-B72F-4B3C-9FC0-D2C690C3A4B1}">
      <dsp:nvSpPr>
        <dsp:cNvPr id="0" name=""/>
        <dsp:cNvSpPr/>
      </dsp:nvSpPr>
      <dsp:spPr>
        <a:xfrm>
          <a:off x="13051880" y="5007202"/>
          <a:ext cx="3998423" cy="3998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7465166"/>
                <a:satOff val="3507"/>
                <a:lumOff val="13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465166"/>
                <a:satOff val="3507"/>
                <a:lumOff val="13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465166"/>
                <a:satOff val="3507"/>
                <a:lumOff val="13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Bước 3. Đơn vị nơi đi xác nhận</a:t>
          </a:r>
          <a:endParaRPr lang="en-US" sz="40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/>
            <a:t>Cấp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giấy</a:t>
          </a:r>
          <a:r>
            <a:rPr lang="en-US" sz="3100" kern="1200" dirty="0" smtClean="0"/>
            <a:t> GT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/>
            <a:t>Trả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hồ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sơ</a:t>
          </a:r>
          <a:endParaRPr lang="en-US" sz="3100" kern="1200" dirty="0"/>
        </a:p>
      </dsp:txBody>
      <dsp:txXfrm>
        <a:off x="13168990" y="5124312"/>
        <a:ext cx="3764203" cy="3764203"/>
      </dsp:txXfrm>
    </dsp:sp>
    <dsp:sp modelId="{FE9DCB30-8D4E-43BE-8DE0-897BA6744BA2}">
      <dsp:nvSpPr>
        <dsp:cNvPr id="0" name=""/>
        <dsp:cNvSpPr/>
      </dsp:nvSpPr>
      <dsp:spPr>
        <a:xfrm>
          <a:off x="17169582" y="4126977"/>
          <a:ext cx="770184" cy="9607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17169582" y="4319130"/>
        <a:ext cx="539129" cy="576459"/>
      </dsp:txXfrm>
    </dsp:sp>
    <dsp:sp modelId="{2844C095-0B2D-4E82-AC47-9C55AFF53A25}">
      <dsp:nvSpPr>
        <dsp:cNvPr id="0" name=""/>
        <dsp:cNvSpPr/>
      </dsp:nvSpPr>
      <dsp:spPr>
        <a:xfrm>
          <a:off x="18599926" y="2608148"/>
          <a:ext cx="3998423" cy="3998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-12490976"/>
                <a:satOff val="3960"/>
                <a:lumOff val="13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-12490976"/>
                <a:satOff val="3960"/>
                <a:lumOff val="13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-12490976"/>
                <a:satOff val="3960"/>
                <a:lumOff val="13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B50B95E-A204-4C9D-ABE9-28DA89F3855D}">
      <dsp:nvSpPr>
        <dsp:cNvPr id="0" name=""/>
        <dsp:cNvSpPr/>
      </dsp:nvSpPr>
      <dsp:spPr>
        <a:xfrm>
          <a:off x="19250832" y="5007202"/>
          <a:ext cx="3998423" cy="3998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Bước 4. Hoàn thiện thủ tục</a:t>
          </a:r>
          <a:endParaRPr lang="en-US" sz="40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/>
            <a:t>Dữ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liệu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trên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CSDL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Ngành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/>
            <a:t>Xếp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lớp</a:t>
          </a:r>
          <a:endParaRPr lang="en-US" sz="3100" kern="1200" dirty="0"/>
        </a:p>
      </dsp:txBody>
      <dsp:txXfrm>
        <a:off x="19367942" y="5124312"/>
        <a:ext cx="3764203" cy="37642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C6C11-BB57-4325-AD06-F16CA636261D}">
      <dsp:nvSpPr>
        <dsp:cNvPr id="0" name=""/>
        <dsp:cNvSpPr/>
      </dsp:nvSpPr>
      <dsp:spPr>
        <a:xfrm>
          <a:off x="-12254368" y="-1868935"/>
          <a:ext cx="14572382" cy="14572382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17945-28A6-4CC8-BBF3-3280B2EAF44F}">
      <dsp:nvSpPr>
        <dsp:cNvPr id="0" name=""/>
        <dsp:cNvSpPr/>
      </dsp:nvSpPr>
      <dsp:spPr>
        <a:xfrm>
          <a:off x="1010174" y="676940"/>
          <a:ext cx="17935513" cy="13547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331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Đơn xin </a:t>
          </a:r>
          <a:r>
            <a:rPr lang="it-IT" sz="4100" kern="1200" smtClean="0"/>
            <a:t>chuyển trường</a:t>
          </a:r>
          <a:endParaRPr lang="en-US" sz="4100" kern="1200" dirty="0"/>
        </a:p>
      </dsp:txBody>
      <dsp:txXfrm>
        <a:off x="1010174" y="676940"/>
        <a:ext cx="17935513" cy="1354747"/>
      </dsp:txXfrm>
    </dsp:sp>
    <dsp:sp modelId="{55C428CD-BDF1-4828-9259-37AA3B965955}">
      <dsp:nvSpPr>
        <dsp:cNvPr id="0" name=""/>
        <dsp:cNvSpPr/>
      </dsp:nvSpPr>
      <dsp:spPr>
        <a:xfrm>
          <a:off x="163457" y="507596"/>
          <a:ext cx="1693434" cy="1693434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7981E-1558-4BA0-A73B-3785DAA5CCC1}">
      <dsp:nvSpPr>
        <dsp:cNvPr id="0" name=""/>
        <dsp:cNvSpPr/>
      </dsp:nvSpPr>
      <dsp:spPr>
        <a:xfrm>
          <a:off x="1980946" y="2708411"/>
          <a:ext cx="16964741" cy="1354747"/>
        </a:xfrm>
        <a:prstGeom prst="rect">
          <a:avLst/>
        </a:prstGeom>
        <a:solidFill>
          <a:schemeClr val="accent4">
            <a:hueOff val="-2799437"/>
            <a:satOff val="1315"/>
            <a:lumOff val="4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331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Học bạ bản chính (hoặc </a:t>
          </a:r>
          <a:r>
            <a:rPr lang="it-IT" sz="4100" i="1" kern="1200" dirty="0" smtClean="0"/>
            <a:t>Bảng kết quả học tập</a:t>
          </a:r>
          <a:r>
            <a:rPr lang="it-IT" sz="4100" kern="1200" dirty="0" smtClean="0"/>
            <a:t>)</a:t>
          </a:r>
          <a:endParaRPr lang="en-US" sz="4100" kern="1200" dirty="0"/>
        </a:p>
      </dsp:txBody>
      <dsp:txXfrm>
        <a:off x="1980946" y="2708411"/>
        <a:ext cx="16964741" cy="1354747"/>
      </dsp:txXfrm>
    </dsp:sp>
    <dsp:sp modelId="{E5EE5B07-5768-4400-A73A-960FF605E37C}">
      <dsp:nvSpPr>
        <dsp:cNvPr id="0" name=""/>
        <dsp:cNvSpPr/>
      </dsp:nvSpPr>
      <dsp:spPr>
        <a:xfrm>
          <a:off x="1134229" y="2539067"/>
          <a:ext cx="1693434" cy="1693434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6350" cap="flat" cmpd="sng" algn="ctr">
          <a:solidFill>
            <a:schemeClr val="accent4">
              <a:hueOff val="-2799437"/>
              <a:satOff val="1315"/>
              <a:lumOff val="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39F0A-C553-4711-8A25-AC94028C4A02}">
      <dsp:nvSpPr>
        <dsp:cNvPr id="0" name=""/>
        <dsp:cNvSpPr/>
      </dsp:nvSpPr>
      <dsp:spPr>
        <a:xfrm>
          <a:off x="2278895" y="4739881"/>
          <a:ext cx="16666792" cy="1354747"/>
        </a:xfrm>
        <a:prstGeom prst="rect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331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GCN trúng tuyển vào lớp 10; Bản sao danh sách HS trúng tuyển vào lớp 10</a:t>
          </a:r>
          <a:endParaRPr lang="en-US" sz="4100" kern="1200" dirty="0"/>
        </a:p>
      </dsp:txBody>
      <dsp:txXfrm>
        <a:off x="2278895" y="4739881"/>
        <a:ext cx="16666792" cy="1354747"/>
      </dsp:txXfrm>
    </dsp:sp>
    <dsp:sp modelId="{87A8D7F4-65AA-491D-B085-210B7B98D215}">
      <dsp:nvSpPr>
        <dsp:cNvPr id="0" name=""/>
        <dsp:cNvSpPr/>
      </dsp:nvSpPr>
      <dsp:spPr>
        <a:xfrm>
          <a:off x="1432178" y="4570538"/>
          <a:ext cx="1693434" cy="1693434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6350" cap="flat" cmpd="sng" algn="ctr">
          <a:solidFill>
            <a:schemeClr val="accent4">
              <a:hueOff val="-5598875"/>
              <a:satOff val="2630"/>
              <a:lumOff val="98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E7494-B96B-41C0-9B2C-BB6E3B104199}">
      <dsp:nvSpPr>
        <dsp:cNvPr id="0" name=""/>
        <dsp:cNvSpPr/>
      </dsp:nvSpPr>
      <dsp:spPr>
        <a:xfrm>
          <a:off x="1980946" y="6771352"/>
          <a:ext cx="16964741" cy="1354747"/>
        </a:xfrm>
        <a:prstGeom prst="rect">
          <a:avLst/>
        </a:prstGeom>
        <a:solidFill>
          <a:schemeClr val="accent4">
            <a:hueOff val="-8398312"/>
            <a:satOff val="3945"/>
            <a:lumOff val="146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331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GGT chuyển trường do Thủ trưởng đơn vị nơi đi cấp</a:t>
          </a:r>
          <a:endParaRPr lang="en-US" sz="4100" kern="1200" dirty="0"/>
        </a:p>
      </dsp:txBody>
      <dsp:txXfrm>
        <a:off x="1980946" y="6771352"/>
        <a:ext cx="16964741" cy="1354747"/>
      </dsp:txXfrm>
    </dsp:sp>
    <dsp:sp modelId="{A6257838-72B6-4DFD-9207-6B995AA414A4}">
      <dsp:nvSpPr>
        <dsp:cNvPr id="0" name=""/>
        <dsp:cNvSpPr/>
      </dsp:nvSpPr>
      <dsp:spPr>
        <a:xfrm>
          <a:off x="1134229" y="6602009"/>
          <a:ext cx="1693434" cy="1693434"/>
        </a:xfrm>
        <a:prstGeom prst="ellipse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6350" cap="flat" cmpd="sng" algn="ctr">
          <a:solidFill>
            <a:schemeClr val="accent4">
              <a:hueOff val="-8398312"/>
              <a:satOff val="3945"/>
              <a:lumOff val="14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2151E-8A92-4EE9-8DD7-3346D057EB7A}">
      <dsp:nvSpPr>
        <dsp:cNvPr id="0" name=""/>
        <dsp:cNvSpPr/>
      </dsp:nvSpPr>
      <dsp:spPr>
        <a:xfrm>
          <a:off x="1010174" y="8802823"/>
          <a:ext cx="17935513" cy="1354747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331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GGT chuyển trường do Giám đốc Sở Giáo dục và Đào tạo nơi đi cấp (</a:t>
          </a:r>
          <a:r>
            <a:rPr lang="it-IT" sz="4100" i="1" kern="1200" dirty="0" smtClean="0"/>
            <a:t>các tỉnh, thành phố chưa thực hiện phân cấp thẩm quyền)</a:t>
          </a:r>
          <a:endParaRPr lang="en-US" sz="4100" kern="1200" dirty="0"/>
        </a:p>
      </dsp:txBody>
      <dsp:txXfrm>
        <a:off x="1010174" y="8802823"/>
        <a:ext cx="17935513" cy="1354747"/>
      </dsp:txXfrm>
    </dsp:sp>
    <dsp:sp modelId="{587532A4-F527-494A-8306-9DFB790BAF03}">
      <dsp:nvSpPr>
        <dsp:cNvPr id="0" name=""/>
        <dsp:cNvSpPr/>
      </dsp:nvSpPr>
      <dsp:spPr>
        <a:xfrm>
          <a:off x="163457" y="8633480"/>
          <a:ext cx="1693434" cy="1693434"/>
        </a:xfrm>
        <a:prstGeom prst="ellipse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635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72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7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78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25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95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91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7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05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1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1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9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33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62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6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E6DB-8217-4EEF-93D9-9BDB91AE9C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650-A3F9-4715-8C03-B2C763703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9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B23-EED2-4B92-99EF-FAC2C0B334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650-A3F9-4715-8C03-B2C763703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7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332A-07AF-4CEC-8EA5-836F40AEEF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650-A3F9-4715-8C03-B2C763703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73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35669" y="5741273"/>
            <a:ext cx="11861356" cy="1422162"/>
          </a:xfrm>
        </p:spPr>
        <p:txBody>
          <a:bodyPr>
            <a:normAutofit/>
          </a:bodyPr>
          <a:lstStyle>
            <a:lvl1pPr algn="ctr">
              <a:defRPr sz="7196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31DA-8946-41EF-AC59-CF6CC51115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8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982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BFD3-DBFB-44E2-8207-40F7F83347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650-A3F9-4715-8C03-B2C763703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6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1DAF-867A-4D4C-A277-ADFF0E382C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650-A3F9-4715-8C03-B2C763703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5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FA07-8150-4613-B926-25E5699521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650-A3F9-4715-8C03-B2C763703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010E-C77E-40F3-8562-2204705724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650-A3F9-4715-8C03-B2C763703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A686-0718-46D0-BB2C-5EDB22DE33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650-A3F9-4715-8C03-B2C763703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4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E2BA-CE99-4919-AC0A-0CBB8FEEB2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650-A3F9-4715-8C03-B2C763703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7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FFA1-21FA-416F-9E2B-F53EF97569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650-A3F9-4715-8C03-B2C763703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4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8390-81C3-49D3-BCAD-C8888A2258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650-A3F9-4715-8C03-B2C763703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99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343"/>
            <a:fld id="{F3779888-7786-427B-A105-A53F5ED8E5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34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343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0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  <p:sldLayoutId id="2147484508" r:id="rId12"/>
    <p:sldLayoutId id="2147484509" r:id="rId13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png"/><Relationship Id="rId7" Type="http://schemas.openxmlformats.org/officeDocument/2006/relationships/hyperlink" Target="https://zalo.me/g/sokwqj68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zalo.me/g/gevdwo782" TargetMode="External"/><Relationship Id="rId5" Type="http://schemas.openxmlformats.org/officeDocument/2006/relationships/hyperlink" Target="https://zalo.me/g/uaplfg416" TargetMode="External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430BAA35-19C1-4A48-8AAF-2B167D827F8A}"/>
              </a:ext>
            </a:extLst>
          </p:cNvPr>
          <p:cNvSpPr txBox="1">
            <a:spLocks/>
          </p:cNvSpPr>
          <p:nvPr/>
        </p:nvSpPr>
        <p:spPr>
          <a:xfrm>
            <a:off x="-290944" y="4874054"/>
            <a:ext cx="24377649" cy="356905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40"/>
              </a:lnSpc>
            </a:pPr>
            <a:r>
              <a:rPr lang="vi-VN" sz="7200" b="1" dirty="0">
                <a:solidFill>
                  <a:srgbClr val="FFFF00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HƯỚNG DẪN</a:t>
            </a:r>
            <a:endParaRPr lang="en-US" sz="7200" b="1" dirty="0">
              <a:solidFill>
                <a:srgbClr val="FFFF00"/>
              </a:solidFill>
              <a:latin typeface="Segoe UI" panose="020B0502040204020203" pitchFamily="34" charset="0"/>
              <a:ea typeface="Lato" charset="0"/>
              <a:cs typeface="Segoe UI" panose="020B0502040204020203" pitchFamily="34" charset="0"/>
            </a:endParaRPr>
          </a:p>
          <a:p>
            <a:pPr>
              <a:lnSpc>
                <a:spcPts val="4040"/>
              </a:lnSpc>
            </a:pPr>
            <a:endParaRPr lang="en-US" sz="6000" b="1" dirty="0">
              <a:solidFill>
                <a:schemeClr val="bg1"/>
              </a:solidFill>
              <a:latin typeface="Segoe UI" panose="020B0502040204020203" pitchFamily="34" charset="0"/>
              <a:ea typeface="Lato" charset="0"/>
              <a:cs typeface="Segoe UI" panose="020B0502040204020203" pitchFamily="34" charset="0"/>
            </a:endParaRPr>
          </a:p>
          <a:p>
            <a:pPr>
              <a:lnSpc>
                <a:spcPts val="4040"/>
              </a:lnSpc>
            </a:pP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QUY TRÌNH CHUYỂN TRƯỜNG VÀ TIẾP NHẬN HỌC SINH THPT</a:t>
            </a:r>
          </a:p>
          <a:p>
            <a:pPr>
              <a:lnSpc>
                <a:spcPts val="4040"/>
              </a:lnSpc>
            </a:pPr>
            <a:endParaRPr lang="en-US" sz="6000" b="1" dirty="0">
              <a:solidFill>
                <a:schemeClr val="bg1"/>
              </a:solidFill>
              <a:latin typeface="Segoe UI" panose="020B0502040204020203" pitchFamily="34" charset="0"/>
              <a:ea typeface="Lato" charset="0"/>
              <a:cs typeface="Segoe UI" panose="020B0502040204020203" pitchFamily="34" charset="0"/>
            </a:endParaRPr>
          </a:p>
          <a:p>
            <a:pPr>
              <a:lnSpc>
                <a:spcPts val="4040"/>
              </a:lnSpc>
            </a:pP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NĂM HỌC 2023-2024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2E30D-5DFB-0DF3-B9B1-B86F1ED4A0E7}"/>
              </a:ext>
            </a:extLst>
          </p:cNvPr>
          <p:cNvSpPr txBox="1"/>
          <p:nvPr/>
        </p:nvSpPr>
        <p:spPr>
          <a:xfrm>
            <a:off x="9348747" y="11930068"/>
            <a:ext cx="5981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 </a:t>
            </a:r>
            <a:r>
              <a:rPr lang="en-US" sz="40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Nội</a:t>
            </a:r>
            <a:r>
              <a:rPr lang="vi-VN" sz="4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ngày 1</a:t>
            </a:r>
            <a:r>
              <a:rPr lang="en-US" sz="4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vi-VN" sz="4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4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vi-VN" sz="4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149DBC-1F78-09A5-B0C7-7051BC4B38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25" y="45047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TRÌNH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GIẢI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QUYẾT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TTHC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CHUYỂN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TRƯỜNG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TRONG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THÀNH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PHỐ</a:t>
            </a:r>
            <a:endParaRPr lang="en-US" sz="4500" b="1" dirty="0">
              <a:solidFill>
                <a:srgbClr val="FFFF00"/>
              </a:solidFill>
              <a:latin typeface="Segoe UI" panose="020B0502040204020203" pitchFamily="34" charset="0"/>
              <a:ea typeface="Lato Bold" charset="0"/>
              <a:cs typeface="Segoe UI" panose="020B050204020402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4334795-859E-471E-9B8E-5CC01AFAC7E8}"/>
              </a:ext>
            </a:extLst>
          </p:cNvPr>
          <p:cNvSpPr txBox="1">
            <a:spLocks/>
          </p:cNvSpPr>
          <p:nvPr/>
        </p:nvSpPr>
        <p:spPr>
          <a:xfrm>
            <a:off x="1464210" y="2819948"/>
            <a:ext cx="21184411" cy="221400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HS (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phụ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huynh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đăng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nhập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bằng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Tài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khoản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danh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mật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khẩu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Cơ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sở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ngành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trưởng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đơn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vị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nơi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endParaRPr lang="en-US" sz="54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38111" t="19422" r="38802" b="34908"/>
          <a:stretch/>
        </p:blipFill>
        <p:spPr>
          <a:xfrm>
            <a:off x="7791450" y="5333503"/>
            <a:ext cx="7524750" cy="75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TRÌNH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GIẢI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QUYẾT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TTHC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CHUYỂN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TRƯỜNG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TRONG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THÀNH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PHỐ</a:t>
            </a:r>
            <a:endParaRPr lang="en-US" sz="4500" b="1" dirty="0">
              <a:solidFill>
                <a:srgbClr val="FFFF00"/>
              </a:solidFill>
              <a:latin typeface="Segoe UI" panose="020B0502040204020203" pitchFamily="34" charset="0"/>
              <a:ea typeface="Lato Bold" charset="0"/>
              <a:cs typeface="Segoe UI" panose="020B050204020402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4334795-859E-471E-9B8E-5CC01AFAC7E8}"/>
              </a:ext>
            </a:extLst>
          </p:cNvPr>
          <p:cNvSpPr txBox="1">
            <a:spLocks/>
          </p:cNvSpPr>
          <p:nvPr/>
        </p:nvSpPr>
        <p:spPr>
          <a:xfrm>
            <a:off x="1464210" y="2819948"/>
            <a:ext cx="21184411" cy="121681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HS (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phụ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huynh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Bước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TTHC</a:t>
            </a:r>
            <a:endParaRPr lang="en-US" sz="54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994" t="9787" r="12357" b="25414"/>
          <a:stretch/>
        </p:blipFill>
        <p:spPr>
          <a:xfrm>
            <a:off x="3436289" y="4036758"/>
            <a:ext cx="17240251" cy="90505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53300" y="5810250"/>
            <a:ext cx="1943100" cy="1562100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TRÌNH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GIẢI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QUYẾT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TTHC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CHUYỂN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TRƯỜNG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TRONG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THÀNH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PHỐ</a:t>
            </a:r>
            <a:endParaRPr lang="en-US" sz="4500" b="1" dirty="0">
              <a:solidFill>
                <a:srgbClr val="FFFF00"/>
              </a:solidFill>
              <a:latin typeface="Segoe UI" panose="020B0502040204020203" pitchFamily="34" charset="0"/>
              <a:ea typeface="Lato Bold" charset="0"/>
              <a:cs typeface="Segoe UI" panose="020B050204020402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4334795-859E-471E-9B8E-5CC01AFAC7E8}"/>
              </a:ext>
            </a:extLst>
          </p:cNvPr>
          <p:cNvSpPr txBox="1">
            <a:spLocks/>
          </p:cNvSpPr>
          <p:nvPr/>
        </p:nvSpPr>
        <p:spPr>
          <a:xfrm>
            <a:off x="1464210" y="2819948"/>
            <a:ext cx="21184411" cy="121681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HS (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phụ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huynh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Bước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TTHC</a:t>
            </a:r>
            <a:endParaRPr lang="en-US" sz="54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5226" t="11287" r="17421" b="3857"/>
          <a:stretch/>
        </p:blipFill>
        <p:spPr>
          <a:xfrm>
            <a:off x="5058383" y="4036758"/>
            <a:ext cx="11965021" cy="93874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68774" y="3884359"/>
            <a:ext cx="1423481" cy="1005817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TRÌNH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GIẢI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QUYẾT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TTHC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CHUYỂN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TRƯỜNG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TRONG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THÀNH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PHỐ</a:t>
            </a:r>
            <a:endParaRPr lang="en-US" sz="4500" b="1" dirty="0">
              <a:solidFill>
                <a:srgbClr val="FFFF00"/>
              </a:solidFill>
              <a:latin typeface="Segoe UI" panose="020B0502040204020203" pitchFamily="34" charset="0"/>
              <a:ea typeface="Lato Bold" charset="0"/>
              <a:cs typeface="Segoe UI" panose="020B050204020402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4334795-859E-471E-9B8E-5CC01AFAC7E8}"/>
              </a:ext>
            </a:extLst>
          </p:cNvPr>
          <p:cNvSpPr txBox="1">
            <a:spLocks/>
          </p:cNvSpPr>
          <p:nvPr/>
        </p:nvSpPr>
        <p:spPr>
          <a:xfrm>
            <a:off x="1464210" y="2819948"/>
            <a:ext cx="21184411" cy="121681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HS (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phụ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huynh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Bước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TTHC</a:t>
            </a:r>
            <a:endParaRPr lang="en-US" sz="54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26555" t="9445" r="27398" b="6829"/>
          <a:stretch/>
        </p:blipFill>
        <p:spPr>
          <a:xfrm>
            <a:off x="7435777" y="4036758"/>
            <a:ext cx="9241276" cy="9526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39991" y="3884359"/>
            <a:ext cx="1423481" cy="1005817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TRÌNH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GIẢI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QUYẾT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TTHC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CHUYỂN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TRƯỜNG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TRONG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THÀNH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PHỐ</a:t>
            </a:r>
            <a:endParaRPr lang="en-US" sz="4500" b="1" dirty="0">
              <a:solidFill>
                <a:srgbClr val="FFFF00"/>
              </a:solidFill>
              <a:latin typeface="Segoe UI" panose="020B0502040204020203" pitchFamily="34" charset="0"/>
              <a:ea typeface="Lato Bold" charset="0"/>
              <a:cs typeface="Segoe UI" panose="020B050204020402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4334795-859E-471E-9B8E-5CC01AFAC7E8}"/>
              </a:ext>
            </a:extLst>
          </p:cNvPr>
          <p:cNvSpPr txBox="1">
            <a:spLocks/>
          </p:cNvSpPr>
          <p:nvPr/>
        </p:nvSpPr>
        <p:spPr>
          <a:xfrm>
            <a:off x="1464210" y="2819948"/>
            <a:ext cx="21184411" cy="121681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HS (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phụ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huynh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Bước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TTHC</a:t>
            </a:r>
            <a:endParaRPr lang="en-US" sz="54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3520" t="16922" r="16886" b="42711"/>
          <a:stretch/>
        </p:blipFill>
        <p:spPr>
          <a:xfrm>
            <a:off x="4284015" y="5101169"/>
            <a:ext cx="15544800" cy="67315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61796" y="5907713"/>
            <a:ext cx="1890409" cy="1582586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TRÌNH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XỬ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LÝ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HỒ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SƠ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VÀ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ĐỊNH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VỀ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THỜI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GIAN</a:t>
            </a:r>
            <a:endParaRPr lang="en-US" sz="4500" b="1" dirty="0">
              <a:solidFill>
                <a:srgbClr val="FFFF00"/>
              </a:solidFill>
              <a:latin typeface="Segoe UI" panose="020B0502040204020203" pitchFamily="34" charset="0"/>
              <a:ea typeface="Lato Bold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6312463"/>
              </p:ext>
            </p:extLst>
          </p:nvPr>
        </p:nvGraphicFramePr>
        <p:xfrm>
          <a:off x="911179" y="1790940"/>
          <a:ext cx="23252327" cy="1161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1179" y="4980562"/>
            <a:ext cx="4030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Đợt</a:t>
            </a:r>
            <a:r>
              <a:rPr lang="en-US" sz="3200" b="1" dirty="0" smtClean="0">
                <a:solidFill>
                  <a:srgbClr val="FF0000"/>
                </a:solidFill>
              </a:rPr>
              <a:t> 1: 19-22/8/2023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</a:rPr>
              <a:t>Đợt</a:t>
            </a:r>
            <a:r>
              <a:rPr lang="en-US" sz="3200" b="1" dirty="0" smtClean="0">
                <a:solidFill>
                  <a:srgbClr val="00B050"/>
                </a:solidFill>
              </a:rPr>
              <a:t> 2: 11-15/01/2024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7427" y="4572005"/>
            <a:ext cx="40304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Đợt</a:t>
            </a:r>
            <a:r>
              <a:rPr lang="en-US" sz="3200" b="1" dirty="0" smtClean="0">
                <a:solidFill>
                  <a:srgbClr val="FF0000"/>
                </a:solidFill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</a:rPr>
              <a:t>chậm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17h</a:t>
            </a:r>
            <a:r>
              <a:rPr lang="en-US" sz="3200" b="1" dirty="0" smtClean="0">
                <a:solidFill>
                  <a:srgbClr val="FF0000"/>
                </a:solidFill>
              </a:rPr>
              <a:t> 24/8/2023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</a:rPr>
              <a:t>Đợt</a:t>
            </a:r>
            <a:r>
              <a:rPr lang="en-US" sz="3200" b="1" dirty="0" smtClean="0">
                <a:solidFill>
                  <a:srgbClr val="00B050"/>
                </a:solidFill>
              </a:rPr>
              <a:t> 2: </a:t>
            </a:r>
            <a:r>
              <a:rPr lang="en-US" sz="3200" b="1" dirty="0" err="1" smtClean="0">
                <a:solidFill>
                  <a:srgbClr val="00B050"/>
                </a:solidFill>
              </a:rPr>
              <a:t>chậm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nhất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17h</a:t>
            </a:r>
            <a:r>
              <a:rPr lang="en-US" sz="3200" b="1" dirty="0" smtClean="0">
                <a:solidFill>
                  <a:srgbClr val="00B050"/>
                </a:solidFill>
              </a:rPr>
              <a:t> 18/01/2024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94493" y="4525337"/>
            <a:ext cx="40304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Đợt</a:t>
            </a:r>
            <a:r>
              <a:rPr lang="en-US" sz="3200" b="1" dirty="0" smtClean="0">
                <a:solidFill>
                  <a:srgbClr val="FF0000"/>
                </a:solidFill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</a:rPr>
              <a:t>chậm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17h</a:t>
            </a:r>
            <a:r>
              <a:rPr lang="en-US" sz="3200" b="1" dirty="0" smtClean="0">
                <a:solidFill>
                  <a:srgbClr val="FF0000"/>
                </a:solidFill>
              </a:rPr>
              <a:t> 26/8/2023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</a:rPr>
              <a:t>Đợt</a:t>
            </a:r>
            <a:r>
              <a:rPr lang="en-US" sz="3200" b="1" dirty="0" smtClean="0">
                <a:solidFill>
                  <a:srgbClr val="00B050"/>
                </a:solidFill>
              </a:rPr>
              <a:t> 2: </a:t>
            </a:r>
            <a:r>
              <a:rPr lang="en-US" sz="3200" b="1" dirty="0" err="1" smtClean="0">
                <a:solidFill>
                  <a:srgbClr val="00B050"/>
                </a:solidFill>
              </a:rPr>
              <a:t>chậm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nhất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17h</a:t>
            </a:r>
            <a:r>
              <a:rPr lang="en-US" sz="3200" b="1" dirty="0" smtClean="0">
                <a:solidFill>
                  <a:srgbClr val="00B050"/>
                </a:solidFill>
              </a:rPr>
              <a:t> 22/01/2024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71559" y="4955046"/>
            <a:ext cx="4030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Đợt</a:t>
            </a:r>
            <a:r>
              <a:rPr lang="en-US" sz="3200" b="1" dirty="0" smtClean="0">
                <a:solidFill>
                  <a:srgbClr val="FF0000"/>
                </a:solidFill>
              </a:rPr>
              <a:t> 1: 28-31/8/2023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</a:rPr>
              <a:t>Đợt</a:t>
            </a:r>
            <a:r>
              <a:rPr lang="en-US" sz="3200" b="1" dirty="0" smtClean="0">
                <a:solidFill>
                  <a:srgbClr val="00B050"/>
                </a:solidFill>
              </a:rPr>
              <a:t> 2: 23-26/01/2024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ĐỊNH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VỀ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HỒ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SƠ</a:t>
            </a:r>
            <a:endParaRPr lang="en-US" sz="4500" b="1" dirty="0">
              <a:solidFill>
                <a:srgbClr val="FFFF00"/>
              </a:solidFill>
              <a:latin typeface="Segoe UI" panose="020B0502040204020203" pitchFamily="34" charset="0"/>
              <a:ea typeface="Lato Bold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319359"/>
              </p:ext>
            </p:extLst>
          </p:nvPr>
        </p:nvGraphicFramePr>
        <p:xfrm>
          <a:off x="2935068" y="2667548"/>
          <a:ext cx="19107808" cy="1083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4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tnay.com/kendo/content/shared/styles/world-map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67" y="1603198"/>
            <a:ext cx="18923778" cy="1038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503735" y="10631093"/>
            <a:ext cx="72874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3208114" y="11621627"/>
            <a:ext cx="17772563" cy="732575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40"/>
              </a:lnSpc>
            </a:pPr>
            <a:r>
              <a:rPr lang="en-US" sz="3600" b="1" dirty="0" err="1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HỆ</a:t>
            </a:r>
            <a:r>
              <a:rPr lang="en-US" sz="3600" b="1" dirty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THỐNG</a:t>
            </a:r>
            <a:r>
              <a:rPr lang="en-US" sz="3600" b="1" dirty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QUẢN</a:t>
            </a:r>
            <a:r>
              <a:rPr lang="en-US" sz="3600" b="1" dirty="0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LÝ</a:t>
            </a:r>
            <a:r>
              <a:rPr lang="en-US" sz="3600" b="1" dirty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NGÀNH</a:t>
            </a:r>
            <a:r>
              <a:rPr lang="en-US" sz="3600" b="1" dirty="0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GIÁO</a:t>
            </a:r>
            <a:r>
              <a:rPr lang="en-US" sz="3600" b="1" dirty="0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DỤC</a:t>
            </a:r>
            <a:r>
              <a:rPr lang="en-US" sz="3600" b="1" dirty="0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VỀ</a:t>
            </a:r>
            <a:r>
              <a:rPr lang="en-US" sz="3600" b="1" dirty="0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CÔNG</a:t>
            </a:r>
            <a:r>
              <a:rPr lang="en-US" sz="3600" b="1" dirty="0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TÁC</a:t>
            </a:r>
            <a:r>
              <a:rPr lang="en-US" sz="3600" b="1" dirty="0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ĐẢM</a:t>
            </a:r>
            <a:r>
              <a:rPr lang="en-US" sz="3600" b="1" dirty="0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BẢO</a:t>
            </a:r>
            <a:r>
              <a:rPr lang="en-US" sz="3600" b="1" dirty="0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CHẤT</a:t>
            </a:r>
            <a:r>
              <a:rPr lang="en-US" sz="3600" b="1" dirty="0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LƯỢNG</a:t>
            </a:r>
            <a:endParaRPr lang="en-US" sz="3600" b="1" dirty="0">
              <a:solidFill>
                <a:prstClr val="white"/>
              </a:solidFill>
              <a:latin typeface="Segoe UI" panose="020B0502040204020203" pitchFamily="34" charset="0"/>
              <a:ea typeface="Lato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8461" y="2665727"/>
            <a:ext cx="1623752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3800" b="1" i="0" u="none" strike="noStrike" kern="1200" dirty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800" b="1" i="0" u="none" strike="noStrike" kern="1200" dirty="0" err="1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Phòng</a:t>
            </a:r>
            <a:r>
              <a:rPr lang="en-US" sz="3800" b="1" i="0" u="none" strike="noStrike" kern="1200" dirty="0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Quản</a:t>
            </a:r>
            <a:r>
              <a:rPr lang="en-US" sz="3800" b="1" i="0" u="none" strike="noStrike" kern="1200" dirty="0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lý</a:t>
            </a:r>
            <a:r>
              <a:rPr lang="en-US" sz="3800" b="1" i="0" u="none" strike="noStrike" kern="1200" dirty="0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3800" b="1" i="0" u="none" strike="noStrike" kern="1200" dirty="0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3800" b="1" i="0" u="none" strike="noStrike" kern="1200" dirty="0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Kiểm</a:t>
            </a:r>
            <a:r>
              <a:rPr lang="en-US" sz="3800" b="1" i="0" u="none" strike="noStrike" kern="1200" dirty="0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3800" b="1" i="0" u="none" strike="noStrike" kern="1200" dirty="0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chất</a:t>
            </a:r>
            <a:r>
              <a:rPr lang="en-US" sz="3800" b="1" i="0" u="none" strike="noStrike" kern="1200" dirty="0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lượng</a:t>
            </a:r>
            <a:r>
              <a:rPr lang="en-US" sz="3800" b="1" i="0" u="none" strike="noStrike" kern="1200" dirty="0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giáo</a:t>
            </a:r>
            <a:r>
              <a:rPr lang="en-US" sz="3800" b="1" i="0" u="none" strike="noStrike" kern="1200" dirty="0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rgbClr val="FFFF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dục</a:t>
            </a:r>
            <a:endParaRPr lang="en-US" sz="3800" b="1" i="0" u="none" strike="noStrike" dirty="0">
              <a:solidFill>
                <a:srgbClr val="FFFF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6072" indent="-576072" algn="ctr" fontAlgn="ctr"/>
            <a:r>
              <a:rPr lang="en-US" sz="3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Hotline: </a:t>
            </a:r>
            <a:r>
              <a:rPr lang="en-US" sz="3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024.3936.3240</a:t>
            </a:r>
            <a:r>
              <a:rPr lang="en-US" sz="3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3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024.3941.1238</a:t>
            </a:r>
            <a:endParaRPr lang="en-US" sz="3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6072" indent="-576072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3800" b="1" i="0" u="none" strike="noStrike" kern="1200" dirty="0" smtClean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6072" indent="-576072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800" b="1" i="0" u="none" strike="noStrike" kern="120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Nhóm</a:t>
            </a:r>
            <a:r>
              <a:rPr lang="en-US" sz="3800" b="1" i="0" u="none" strike="noStrike" kern="120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sz="3800" b="1" i="0" u="none" strike="noStrike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sz="3800" b="1" i="0" u="none" strike="noStrike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qua </a:t>
            </a:r>
            <a:r>
              <a:rPr lang="en-US" sz="3800" b="1" i="0" u="none" strike="noStrike" kern="12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Zalo</a:t>
            </a:r>
            <a:r>
              <a:rPr lang="en-US" sz="3800" b="1" i="0" u="none" strike="noStrike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3800" b="0" i="0" u="none" strike="noStrike" dirty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8408" indent="-402336" algn="ctr" fontAlgn="ctr"/>
            <a:endParaRPr lang="en-US" sz="3800" b="1" i="0" u="none" strike="noStrike" kern="1200" dirty="0" smtClean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8408" indent="-402336" algn="ctr" fontAlgn="ctr"/>
            <a:r>
              <a:rPr lang="en-US" sz="3800" b="1" i="0" u="none" strike="noStrike" kern="120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Nhóm</a:t>
            </a:r>
            <a:r>
              <a:rPr lang="en-US" sz="3800" b="1" i="0" u="none" strike="noStrike" kern="120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1 (</a:t>
            </a:r>
            <a:r>
              <a:rPr lang="en-US" sz="3800" b="1" i="0" u="none" strike="noStrike" kern="120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QLT-THPT</a:t>
            </a:r>
            <a:r>
              <a:rPr lang="en-US" sz="3800" b="1" i="0" u="none" strike="noStrike" kern="120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3800" b="1" i="0" u="none" strike="noStrike" kern="120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lập</a:t>
            </a:r>
            <a:r>
              <a:rPr lang="en-US" sz="3800" b="1" i="0" u="none" strike="noStrike" kern="120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2023): </a:t>
            </a:r>
            <a:r>
              <a:rPr lang="en-US" sz="3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</a:t>
            </a:r>
            <a:r>
              <a:rPr lang="en-US" sz="3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zalo.me</a:t>
            </a:r>
            <a:r>
              <a:rPr lang="en-US" sz="3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/g/</a:t>
            </a:r>
            <a:r>
              <a:rPr lang="en-US" sz="3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uaplfg416</a:t>
            </a:r>
            <a:endParaRPr lang="en-US" sz="38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8408" indent="-402336" algn="ctr" fontAlgn="ctr"/>
            <a:r>
              <a:rPr lang="en-US" sz="3800" b="1" i="0" u="none" strike="noStrike" kern="120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Nhóm</a:t>
            </a:r>
            <a:r>
              <a:rPr lang="en-US" sz="3800" b="1" i="0" u="none" strike="noStrike" kern="120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2 (</a:t>
            </a:r>
            <a:r>
              <a:rPr lang="en-US" sz="3800" b="1" i="0" u="none" strike="noStrike" kern="120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QLT-THPT</a:t>
            </a:r>
            <a:r>
              <a:rPr lang="en-US" sz="3800" b="1" i="0" u="none" strike="noStrike" kern="120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3800" b="1" i="0" u="none" strike="noStrike" kern="120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i="0" u="none" strike="noStrike" kern="120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thục</a:t>
            </a:r>
            <a:r>
              <a:rPr lang="en-US" sz="3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): </a:t>
            </a:r>
            <a:r>
              <a:rPr lang="en-US" sz="3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https://</a:t>
            </a:r>
            <a:r>
              <a:rPr lang="en-US" sz="3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zalo.me</a:t>
            </a:r>
            <a:r>
              <a:rPr lang="en-US" sz="3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/g/</a:t>
            </a:r>
            <a:r>
              <a:rPr lang="en-US" sz="3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gevdwo782</a:t>
            </a:r>
            <a:endParaRPr lang="en-US" sz="38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8408" indent="-402336" algn="ctr" fontAlgn="ctr"/>
            <a:r>
              <a:rPr lang="en-US" sz="3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Nhóm</a:t>
            </a:r>
            <a:r>
              <a:rPr lang="en-US" sz="3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3 (</a:t>
            </a:r>
            <a:r>
              <a:rPr lang="en-US" sz="3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Chuyên-Hiệp</a:t>
            </a:r>
            <a:r>
              <a:rPr lang="en-US" sz="3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quản</a:t>
            </a:r>
            <a:r>
              <a:rPr lang="en-US" sz="3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): </a:t>
            </a:r>
            <a:r>
              <a:rPr lang="en-US" sz="3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https://</a:t>
            </a:r>
            <a:r>
              <a:rPr lang="en-US" sz="3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zalo.me</a:t>
            </a:r>
            <a:r>
              <a:rPr lang="en-US" sz="3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/g/</a:t>
            </a:r>
            <a:r>
              <a:rPr lang="en-US" sz="3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sokwqj682</a:t>
            </a:r>
            <a:endParaRPr lang="en-US" sz="38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8408" indent="-402336" algn="ctr" fontAlgn="ctr"/>
            <a:endParaRPr lang="en-US" sz="5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8408" indent="-402336" algn="ctr" fontAlgn="ctr"/>
            <a:r>
              <a:rPr lang="en-US" sz="9800" b="1" kern="0" dirty="0" err="1" smtClean="0">
                <a:solidFill>
                  <a:srgbClr val="FFFF00">
                    <a:alpha val="8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TRÂN</a:t>
            </a:r>
            <a:r>
              <a:rPr lang="en-US" sz="9800" b="1" kern="0" dirty="0" smtClean="0">
                <a:solidFill>
                  <a:srgbClr val="FFFF00">
                    <a:alpha val="8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00" b="1" kern="0" dirty="0" err="1" smtClean="0">
                <a:solidFill>
                  <a:srgbClr val="FFFF00">
                    <a:alpha val="8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TRỌNG</a:t>
            </a:r>
            <a:r>
              <a:rPr lang="en-US" sz="9800" b="1" kern="0" dirty="0" smtClean="0">
                <a:solidFill>
                  <a:srgbClr val="FFFF00">
                    <a:alpha val="8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00" b="1" kern="0" dirty="0" err="1">
                <a:solidFill>
                  <a:srgbClr val="FFFF00">
                    <a:alpha val="8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CẢM</a:t>
            </a:r>
            <a:r>
              <a:rPr lang="en-US" sz="9800" b="1" kern="0" dirty="0">
                <a:solidFill>
                  <a:srgbClr val="FFFF00">
                    <a:alpha val="8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00" b="1" kern="0" dirty="0" err="1">
                <a:solidFill>
                  <a:srgbClr val="FFFF00">
                    <a:alpha val="8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ƠN</a:t>
            </a:r>
            <a:r>
              <a:rPr lang="en-US" sz="9800" b="1" kern="0" dirty="0" smtClean="0">
                <a:solidFill>
                  <a:srgbClr val="FFFF00">
                    <a:alpha val="88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en-US" sz="9800" b="1" kern="0" dirty="0">
              <a:solidFill>
                <a:srgbClr val="FFFF00">
                  <a:alpha val="88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530550" y="810212"/>
            <a:ext cx="6269364" cy="2169670"/>
            <a:chOff x="5729606" y="1729516"/>
            <a:chExt cx="13541689" cy="5843884"/>
          </a:xfrm>
        </p:grpSpPr>
        <p:grpSp>
          <p:nvGrpSpPr>
            <p:cNvPr id="14" name="Group 13"/>
            <p:cNvGrpSpPr/>
            <p:nvPr/>
          </p:nvGrpSpPr>
          <p:grpSpPr>
            <a:xfrm>
              <a:off x="5729606" y="1809717"/>
              <a:ext cx="9652992" cy="5556728"/>
              <a:chOff x="6574398" y="1726725"/>
              <a:chExt cx="11228854" cy="646387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574398" y="1726725"/>
                <a:ext cx="11228854" cy="6463870"/>
                <a:chOff x="5898415" y="1976415"/>
                <a:chExt cx="5654530" cy="3255020"/>
              </a:xfrm>
            </p:grpSpPr>
            <p:sp>
              <p:nvSpPr>
                <p:cNvPr id="21" name="Freeform 45"/>
                <p:cNvSpPr>
                  <a:spLocks/>
                </p:cNvSpPr>
                <p:nvPr/>
              </p:nvSpPr>
              <p:spPr bwMode="auto">
                <a:xfrm>
                  <a:off x="5898415" y="5105745"/>
                  <a:ext cx="2848207" cy="125690"/>
                </a:xfrm>
                <a:custGeom>
                  <a:avLst/>
                  <a:gdLst>
                    <a:gd name="T0" fmla="*/ 0 w 885"/>
                    <a:gd name="T1" fmla="*/ 16 h 39"/>
                    <a:gd name="T2" fmla="*/ 78 w 885"/>
                    <a:gd name="T3" fmla="*/ 39 h 39"/>
                    <a:gd name="T4" fmla="*/ 885 w 885"/>
                    <a:gd name="T5" fmla="*/ 39 h 39"/>
                    <a:gd name="T6" fmla="*/ 885 w 885"/>
                    <a:gd name="T7" fmla="*/ 0 h 39"/>
                    <a:gd name="T8" fmla="*/ 0 w 885"/>
                    <a:gd name="T9" fmla="*/ 0 h 39"/>
                    <a:gd name="T10" fmla="*/ 0 w 885"/>
                    <a:gd name="T11" fmla="*/ 1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5" h="39">
                      <a:moveTo>
                        <a:pt x="0" y="16"/>
                      </a:moveTo>
                      <a:cubicBezTo>
                        <a:pt x="0" y="23"/>
                        <a:pt x="30" y="39"/>
                        <a:pt x="78" y="39"/>
                      </a:cubicBezTo>
                      <a:cubicBezTo>
                        <a:pt x="126" y="39"/>
                        <a:pt x="885" y="39"/>
                        <a:pt x="885" y="39"/>
                      </a:cubicBezTo>
                      <a:cubicBezTo>
                        <a:pt x="885" y="0"/>
                        <a:pt x="885" y="0"/>
                        <a:pt x="88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3B4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solidFill>
                      <a:prstClr val="black"/>
                    </a:solidFill>
                    <a:latin typeface="Roboto Light"/>
                  </a:endParaRPr>
                </a:p>
              </p:txBody>
            </p:sp>
            <p:sp>
              <p:nvSpPr>
                <p:cNvPr id="22" name="Freeform 46"/>
                <p:cNvSpPr>
                  <a:spLocks/>
                </p:cNvSpPr>
                <p:nvPr/>
              </p:nvSpPr>
              <p:spPr bwMode="auto">
                <a:xfrm>
                  <a:off x="8704736" y="5105745"/>
                  <a:ext cx="2848207" cy="125690"/>
                </a:xfrm>
                <a:custGeom>
                  <a:avLst/>
                  <a:gdLst>
                    <a:gd name="T0" fmla="*/ 884 w 884"/>
                    <a:gd name="T1" fmla="*/ 16 h 39"/>
                    <a:gd name="T2" fmla="*/ 806 w 884"/>
                    <a:gd name="T3" fmla="*/ 39 h 39"/>
                    <a:gd name="T4" fmla="*/ 0 w 884"/>
                    <a:gd name="T5" fmla="*/ 39 h 39"/>
                    <a:gd name="T6" fmla="*/ 0 w 884"/>
                    <a:gd name="T7" fmla="*/ 0 h 39"/>
                    <a:gd name="T8" fmla="*/ 884 w 884"/>
                    <a:gd name="T9" fmla="*/ 0 h 39"/>
                    <a:gd name="T10" fmla="*/ 884 w 884"/>
                    <a:gd name="T11" fmla="*/ 1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4" h="39">
                      <a:moveTo>
                        <a:pt x="884" y="16"/>
                      </a:moveTo>
                      <a:cubicBezTo>
                        <a:pt x="884" y="23"/>
                        <a:pt x="854" y="39"/>
                        <a:pt x="806" y="39"/>
                      </a:cubicBezTo>
                      <a:cubicBezTo>
                        <a:pt x="758" y="39"/>
                        <a:pt x="0" y="39"/>
                        <a:pt x="0" y="3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84" y="0"/>
                        <a:pt x="884" y="0"/>
                        <a:pt x="884" y="0"/>
                      </a:cubicBezTo>
                      <a:lnTo>
                        <a:pt x="884" y="16"/>
                      </a:lnTo>
                      <a:close/>
                    </a:path>
                  </a:pathLst>
                </a:custGeom>
                <a:solidFill>
                  <a:srgbClr val="B3B4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solidFill>
                      <a:prstClr val="black"/>
                    </a:solidFill>
                    <a:latin typeface="Roboto Light"/>
                  </a:endParaRPr>
                </a:p>
              </p:txBody>
            </p:sp>
            <p:sp>
              <p:nvSpPr>
                <p:cNvPr id="23" name="Freeform 47"/>
                <p:cNvSpPr>
                  <a:spLocks/>
                </p:cNvSpPr>
                <p:nvPr/>
              </p:nvSpPr>
              <p:spPr bwMode="auto">
                <a:xfrm>
                  <a:off x="6455812" y="1976415"/>
                  <a:ext cx="4581618" cy="3138999"/>
                </a:xfrm>
                <a:custGeom>
                  <a:avLst/>
                  <a:gdLst>
                    <a:gd name="T0" fmla="*/ 1378 w 1423"/>
                    <a:gd name="T1" fmla="*/ 0 h 974"/>
                    <a:gd name="T2" fmla="*/ 45 w 1423"/>
                    <a:gd name="T3" fmla="*/ 0 h 974"/>
                    <a:gd name="T4" fmla="*/ 0 w 1423"/>
                    <a:gd name="T5" fmla="*/ 45 h 974"/>
                    <a:gd name="T6" fmla="*/ 0 w 1423"/>
                    <a:gd name="T7" fmla="*/ 218 h 974"/>
                    <a:gd name="T8" fmla="*/ 0 w 1423"/>
                    <a:gd name="T9" fmla="*/ 929 h 974"/>
                    <a:gd name="T10" fmla="*/ 45 w 1423"/>
                    <a:gd name="T11" fmla="*/ 974 h 974"/>
                    <a:gd name="T12" fmla="*/ 1378 w 1423"/>
                    <a:gd name="T13" fmla="*/ 974 h 974"/>
                    <a:gd name="T14" fmla="*/ 1423 w 1423"/>
                    <a:gd name="T15" fmla="*/ 929 h 974"/>
                    <a:gd name="T16" fmla="*/ 1423 w 1423"/>
                    <a:gd name="T17" fmla="*/ 45 h 974"/>
                    <a:gd name="T18" fmla="*/ 1378 w 1423"/>
                    <a:gd name="T19" fmla="*/ 0 h 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3" h="974">
                      <a:moveTo>
                        <a:pt x="1378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0" y="929"/>
                        <a:pt x="0" y="929"/>
                        <a:pt x="0" y="929"/>
                      </a:cubicBezTo>
                      <a:cubicBezTo>
                        <a:pt x="0" y="954"/>
                        <a:pt x="20" y="974"/>
                        <a:pt x="45" y="974"/>
                      </a:cubicBezTo>
                      <a:cubicBezTo>
                        <a:pt x="1378" y="974"/>
                        <a:pt x="1378" y="974"/>
                        <a:pt x="1378" y="974"/>
                      </a:cubicBezTo>
                      <a:cubicBezTo>
                        <a:pt x="1403" y="974"/>
                        <a:pt x="1423" y="954"/>
                        <a:pt x="1423" y="929"/>
                      </a:cubicBezTo>
                      <a:cubicBezTo>
                        <a:pt x="1423" y="45"/>
                        <a:pt x="1423" y="45"/>
                        <a:pt x="1423" y="45"/>
                      </a:cubicBezTo>
                      <a:cubicBezTo>
                        <a:pt x="1423" y="20"/>
                        <a:pt x="1403" y="0"/>
                        <a:pt x="1378" y="0"/>
                      </a:cubicBezTo>
                      <a:close/>
                    </a:path>
                  </a:pathLst>
                </a:custGeom>
                <a:solidFill>
                  <a:srgbClr val="D2D3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solidFill>
                      <a:prstClr val="black"/>
                    </a:solidFill>
                    <a:latin typeface="Roboto Light"/>
                  </a:endParaRPr>
                </a:p>
              </p:txBody>
            </p:sp>
            <p:sp>
              <p:nvSpPr>
                <p:cNvPr id="24" name="Freeform 48"/>
                <p:cNvSpPr>
                  <a:spLocks/>
                </p:cNvSpPr>
                <p:nvPr/>
              </p:nvSpPr>
              <p:spPr bwMode="auto">
                <a:xfrm>
                  <a:off x="6471923" y="1992528"/>
                  <a:ext cx="4552622" cy="3106772"/>
                </a:xfrm>
                <a:custGeom>
                  <a:avLst/>
                  <a:gdLst>
                    <a:gd name="T0" fmla="*/ 40 w 1414"/>
                    <a:gd name="T1" fmla="*/ 964 h 964"/>
                    <a:gd name="T2" fmla="*/ 0 w 1414"/>
                    <a:gd name="T3" fmla="*/ 924 h 964"/>
                    <a:gd name="T4" fmla="*/ 0 w 1414"/>
                    <a:gd name="T5" fmla="*/ 40 h 964"/>
                    <a:gd name="T6" fmla="*/ 40 w 1414"/>
                    <a:gd name="T7" fmla="*/ 0 h 964"/>
                    <a:gd name="T8" fmla="*/ 1373 w 1414"/>
                    <a:gd name="T9" fmla="*/ 0 h 964"/>
                    <a:gd name="T10" fmla="*/ 1414 w 1414"/>
                    <a:gd name="T11" fmla="*/ 40 h 964"/>
                    <a:gd name="T12" fmla="*/ 1414 w 1414"/>
                    <a:gd name="T13" fmla="*/ 924 h 964"/>
                    <a:gd name="T14" fmla="*/ 1373 w 1414"/>
                    <a:gd name="T15" fmla="*/ 964 h 964"/>
                    <a:gd name="T16" fmla="*/ 40 w 1414"/>
                    <a:gd name="T17" fmla="*/ 964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14" h="964">
                      <a:moveTo>
                        <a:pt x="40" y="964"/>
                      </a:moveTo>
                      <a:cubicBezTo>
                        <a:pt x="18" y="964"/>
                        <a:pt x="0" y="946"/>
                        <a:pt x="0" y="924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8"/>
                        <a:pt x="18" y="0"/>
                        <a:pt x="40" y="0"/>
                      </a:cubicBezTo>
                      <a:cubicBezTo>
                        <a:pt x="1373" y="0"/>
                        <a:pt x="1373" y="0"/>
                        <a:pt x="1373" y="0"/>
                      </a:cubicBezTo>
                      <a:cubicBezTo>
                        <a:pt x="1396" y="0"/>
                        <a:pt x="1414" y="18"/>
                        <a:pt x="1414" y="40"/>
                      </a:cubicBezTo>
                      <a:cubicBezTo>
                        <a:pt x="1414" y="924"/>
                        <a:pt x="1414" y="924"/>
                        <a:pt x="1414" y="924"/>
                      </a:cubicBezTo>
                      <a:cubicBezTo>
                        <a:pt x="1414" y="946"/>
                        <a:pt x="1396" y="964"/>
                        <a:pt x="1373" y="964"/>
                      </a:cubicBezTo>
                      <a:lnTo>
                        <a:pt x="40" y="96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solidFill>
                      <a:prstClr val="black"/>
                    </a:solidFill>
                    <a:latin typeface="Roboto Light"/>
                  </a:endParaRPr>
                </a:p>
              </p:txBody>
            </p:sp>
            <p:sp>
              <p:nvSpPr>
                <p:cNvPr id="25" name="Rectangle 50"/>
                <p:cNvSpPr>
                  <a:spLocks noChangeArrowheads="1"/>
                </p:cNvSpPr>
                <p:nvPr/>
              </p:nvSpPr>
              <p:spPr bwMode="auto">
                <a:xfrm>
                  <a:off x="5898415" y="5054180"/>
                  <a:ext cx="5654530" cy="10312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solidFill>
                      <a:prstClr val="black"/>
                    </a:solidFill>
                    <a:latin typeface="Roboto Light"/>
                  </a:endParaRPr>
                </a:p>
              </p:txBody>
            </p:sp>
            <p:sp>
              <p:nvSpPr>
                <p:cNvPr id="26" name="Freeform 51"/>
                <p:cNvSpPr>
                  <a:spLocks/>
                </p:cNvSpPr>
                <p:nvPr/>
              </p:nvSpPr>
              <p:spPr bwMode="auto">
                <a:xfrm>
                  <a:off x="8318101" y="5054180"/>
                  <a:ext cx="811932" cy="58010"/>
                </a:xfrm>
                <a:custGeom>
                  <a:avLst/>
                  <a:gdLst>
                    <a:gd name="T0" fmla="*/ 0 w 252"/>
                    <a:gd name="T1" fmla="*/ 0 h 18"/>
                    <a:gd name="T2" fmla="*/ 22 w 252"/>
                    <a:gd name="T3" fmla="*/ 18 h 18"/>
                    <a:gd name="T4" fmla="*/ 230 w 252"/>
                    <a:gd name="T5" fmla="*/ 18 h 18"/>
                    <a:gd name="T6" fmla="*/ 252 w 252"/>
                    <a:gd name="T7" fmla="*/ 0 h 18"/>
                    <a:gd name="T8" fmla="*/ 0 w 252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18">
                      <a:moveTo>
                        <a:pt x="0" y="0"/>
                      </a:moveTo>
                      <a:cubicBezTo>
                        <a:pt x="2" y="10"/>
                        <a:pt x="11" y="18"/>
                        <a:pt x="22" y="18"/>
                      </a:cubicBezTo>
                      <a:cubicBezTo>
                        <a:pt x="230" y="18"/>
                        <a:pt x="230" y="18"/>
                        <a:pt x="230" y="18"/>
                      </a:cubicBezTo>
                      <a:cubicBezTo>
                        <a:pt x="241" y="18"/>
                        <a:pt x="250" y="10"/>
                        <a:pt x="25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B4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solidFill>
                      <a:prstClr val="black"/>
                    </a:solidFill>
                    <a:latin typeface="Roboto Light"/>
                  </a:endParaRPr>
                </a:p>
              </p:txBody>
            </p:sp>
            <p:sp>
              <p:nvSpPr>
                <p:cNvPr id="27" name="Rectangle 52"/>
                <p:cNvSpPr>
                  <a:spLocks noChangeArrowheads="1"/>
                </p:cNvSpPr>
                <p:nvPr/>
              </p:nvSpPr>
              <p:spPr bwMode="auto">
                <a:xfrm>
                  <a:off x="6623354" y="2189119"/>
                  <a:ext cx="4249758" cy="26845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solidFill>
                      <a:prstClr val="black"/>
                    </a:solidFill>
                    <a:latin typeface="Roboto Light"/>
                  </a:endParaRPr>
                </a:p>
              </p:txBody>
            </p:sp>
            <p:sp>
              <p:nvSpPr>
                <p:cNvPr id="28" name="Oval 54"/>
                <p:cNvSpPr>
                  <a:spLocks noChangeArrowheads="1"/>
                </p:cNvSpPr>
                <p:nvPr/>
              </p:nvSpPr>
              <p:spPr bwMode="auto">
                <a:xfrm>
                  <a:off x="8720847" y="2076321"/>
                  <a:ext cx="48330" cy="48343"/>
                </a:xfrm>
                <a:prstGeom prst="ellipse">
                  <a:avLst/>
                </a:prstGeom>
                <a:solidFill>
                  <a:srgbClr val="2C2C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solidFill>
                      <a:prstClr val="black"/>
                    </a:solidFill>
                    <a:latin typeface="Roboto Light"/>
                  </a:endParaRPr>
                </a:p>
              </p:txBody>
            </p:sp>
            <p:sp>
              <p:nvSpPr>
                <p:cNvPr id="29" name="Oval 55"/>
                <p:cNvSpPr>
                  <a:spLocks noChangeArrowheads="1"/>
                </p:cNvSpPr>
                <p:nvPr/>
              </p:nvSpPr>
              <p:spPr bwMode="auto">
                <a:xfrm>
                  <a:off x="8720847" y="2073099"/>
                  <a:ext cx="48330" cy="45119"/>
                </a:xfrm>
                <a:prstGeom prst="ellipse">
                  <a:avLst/>
                </a:prstGeom>
                <a:solidFill>
                  <a:srgbClr val="0A0A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solidFill>
                      <a:prstClr val="black"/>
                    </a:solidFill>
                    <a:latin typeface="Roboto Light"/>
                  </a:endParaRPr>
                </a:p>
              </p:txBody>
            </p:sp>
            <p:sp>
              <p:nvSpPr>
                <p:cNvPr id="30" name="Oval 56"/>
                <p:cNvSpPr>
                  <a:spLocks noChangeArrowheads="1"/>
                </p:cNvSpPr>
                <p:nvPr/>
              </p:nvSpPr>
              <p:spPr bwMode="auto">
                <a:xfrm>
                  <a:off x="8730511" y="2079544"/>
                  <a:ext cx="28999" cy="3222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solidFill>
                      <a:prstClr val="black"/>
                    </a:solidFill>
                    <a:latin typeface="Roboto Light"/>
                  </a:endParaRPr>
                </a:p>
              </p:txBody>
            </p:sp>
            <p:sp>
              <p:nvSpPr>
                <p:cNvPr id="31" name="Oval 57"/>
                <p:cNvSpPr>
                  <a:spLocks noChangeArrowheads="1"/>
                </p:cNvSpPr>
                <p:nvPr/>
              </p:nvSpPr>
              <p:spPr bwMode="auto">
                <a:xfrm>
                  <a:off x="8736955" y="2089212"/>
                  <a:ext cx="16111" cy="16115"/>
                </a:xfrm>
                <a:prstGeom prst="ellipse">
                  <a:avLst/>
                </a:prstGeom>
                <a:solidFill>
                  <a:srgbClr val="2C99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solidFill>
                      <a:prstClr val="black"/>
                    </a:solidFill>
                    <a:latin typeface="Roboto Light"/>
                  </a:endParaRPr>
                </a:p>
              </p:txBody>
            </p:sp>
            <p:sp>
              <p:nvSpPr>
                <p:cNvPr id="32" name="Freeform 58"/>
                <p:cNvSpPr>
                  <a:spLocks/>
                </p:cNvSpPr>
                <p:nvPr/>
              </p:nvSpPr>
              <p:spPr bwMode="auto">
                <a:xfrm>
                  <a:off x="8743399" y="2092436"/>
                  <a:ext cx="3223" cy="6446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  <a:gd name="T6" fmla="*/ 1 w 1"/>
                    <a:gd name="T7" fmla="*/ 0 h 2"/>
                    <a:gd name="T8" fmla="*/ 1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solidFill>
                      <a:prstClr val="black"/>
                    </a:solidFill>
                    <a:latin typeface="Roboto Light"/>
                  </a:endParaRPr>
                </a:p>
              </p:txBody>
            </p:sp>
          </p:grp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3993" y="2136315"/>
                <a:ext cx="8439236" cy="5337041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13427411" y="1729516"/>
              <a:ext cx="5843884" cy="5843884"/>
              <a:chOff x="13861033" y="3625512"/>
              <a:chExt cx="7619047" cy="761904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1033" y="3625512"/>
                <a:ext cx="7619047" cy="7619047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10"/>
              <a:srcRect t="7746" r="69974" b="12634"/>
              <a:stretch/>
            </p:blipFill>
            <p:spPr>
              <a:xfrm>
                <a:off x="16065820" y="4565483"/>
                <a:ext cx="3209473" cy="56885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btitle 2">
            <a:extLst>
              <a:ext uri="{FF2B5EF4-FFF2-40B4-BE49-F238E27FC236}">
                <a16:creationId xmlns:a16="http://schemas.microsoft.com/office/drawing/2014/main" id="{D4334795-859E-471E-9B8E-5CC01AFAC7E8}"/>
              </a:ext>
            </a:extLst>
          </p:cNvPr>
          <p:cNvSpPr txBox="1">
            <a:spLocks/>
          </p:cNvSpPr>
          <p:nvPr/>
        </p:nvSpPr>
        <p:spPr>
          <a:xfrm>
            <a:off x="1252458" y="4337289"/>
            <a:ext cx="21184411" cy="587039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just">
              <a:buAutoNum type="arabicPeriod"/>
            </a:pP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chung</a:t>
            </a:r>
            <a:endParaRPr lang="en-US" sz="5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indent="-914400" algn="just">
              <a:buAutoNum type="arabicPeriod"/>
            </a:pP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đặc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thù</a:t>
            </a:r>
            <a:endParaRPr lang="en-US" sz="5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indent="-914400" algn="just">
              <a:buAutoNum type="arabicPeriod"/>
            </a:pP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en-US" sz="5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indent="-914400" algn="just">
              <a:buAutoNum type="arabicPeriod"/>
            </a:pP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xử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lý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hồ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sơ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chuyển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trường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thời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gian</a:t>
            </a:r>
            <a:endParaRPr lang="en-US" sz="5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indent="-914400" algn="just">
              <a:buAutoNum type="arabicPeriod"/>
            </a:pP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hồ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sơ</a:t>
            </a:r>
            <a:endParaRPr lang="en-US" sz="5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CÁC VẤN ĐỀ CHÍNH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 ĐỊNH CHUNG </a:t>
            </a:r>
            <a:r>
              <a:rPr lang="en-US" sz="6000" b="1" dirty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– CHUYỂN ĐỔI LOẠI HÌNH HỌC TẬP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3D5CEE-8CCC-3500-F7BB-83F621466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639726"/>
              </p:ext>
            </p:extLst>
          </p:nvPr>
        </p:nvGraphicFramePr>
        <p:xfrm>
          <a:off x="498764" y="2819949"/>
          <a:ext cx="23254852" cy="10459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7426">
                  <a:extLst>
                    <a:ext uri="{9D8B030D-6E8A-4147-A177-3AD203B41FA5}">
                      <a16:colId xmlns:a16="http://schemas.microsoft.com/office/drawing/2014/main" val="3065882812"/>
                    </a:ext>
                  </a:extLst>
                </a:gridCol>
                <a:gridCol w="11627426">
                  <a:extLst>
                    <a:ext uri="{9D8B030D-6E8A-4147-A177-3AD203B41FA5}">
                      <a16:colId xmlns:a16="http://schemas.microsoft.com/office/drawing/2014/main" val="2970433895"/>
                    </a:ext>
                  </a:extLst>
                </a:gridCol>
              </a:tblGrid>
              <a:tr h="209192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4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4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chuyên</a:t>
                      </a:r>
                      <a:endParaRPr lang="en-U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48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4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chuyên</a:t>
                      </a:r>
                      <a:endParaRPr lang="en-US" sz="4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906370"/>
                  </a:ext>
                </a:extLst>
              </a:tr>
              <a:tr h="209192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4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 song bằng</a:t>
                      </a:r>
                      <a:endPara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48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4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48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endParaRPr lang="en-US" sz="4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57915"/>
                  </a:ext>
                </a:extLst>
              </a:tr>
              <a:tr h="209192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4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THPT công lập</a:t>
                      </a:r>
                      <a:endPara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4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THPT </a:t>
                      </a:r>
                      <a:r>
                        <a:rPr lang="en-US" sz="48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4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</a:t>
                      </a:r>
                      <a:endParaRPr lang="en-US" sz="4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039373"/>
                  </a:ext>
                </a:extLst>
              </a:tr>
              <a:tr h="209192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4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THPT </a:t>
                      </a:r>
                      <a:r>
                        <a:rPr lang="en-US" sz="4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4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en-US" sz="4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4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4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4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4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r>
                        <a:rPr lang="en-US" sz="4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thục</a:t>
                      </a:r>
                      <a:endParaRPr lang="en-U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4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THPT </a:t>
                      </a:r>
                      <a:r>
                        <a:rPr lang="en-US" sz="48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4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en-US" sz="4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4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4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tabLst>
                          <a:tab pos="7607300" algn="l"/>
                        </a:tabLst>
                      </a:pPr>
                      <a:r>
                        <a:rPr lang="en-US" sz="48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480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r>
                        <a:rPr lang="en-US" sz="48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thục</a:t>
                      </a:r>
                      <a:endParaRPr lang="en-US" sz="4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12381"/>
                  </a:ext>
                </a:extLst>
              </a:tr>
              <a:tr h="209192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en-US" sz="4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4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     </a:t>
                      </a:r>
                      <a:r>
                        <a:rPr lang="en-US" sz="4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GDTX</a:t>
                      </a:r>
                      <a:endParaRPr lang="en-U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en-US" sz="4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tabLst>
                          <a:tab pos="8229600" algn="l"/>
                        </a:tabLst>
                      </a:pPr>
                      <a:r>
                        <a:rPr lang="en-US" sz="48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480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GDTX</a:t>
                      </a:r>
                      <a:endParaRPr lang="en-US" sz="4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429766"/>
                  </a:ext>
                </a:extLst>
              </a:tr>
            </a:tbl>
          </a:graphicData>
        </a:graphic>
      </p:graphicFrame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ECC779-C7B5-D90C-37F3-E881FF306F78}"/>
              </a:ext>
            </a:extLst>
          </p:cNvPr>
          <p:cNvCxnSpPr/>
          <p:nvPr/>
        </p:nvCxnSpPr>
        <p:spPr>
          <a:xfrm>
            <a:off x="4717473" y="3429000"/>
            <a:ext cx="15129163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354E3A-8811-1B8E-E9A8-420DA4DEB6E4}"/>
              </a:ext>
            </a:extLst>
          </p:cNvPr>
          <p:cNvCxnSpPr>
            <a:cxnSpLocks/>
          </p:cNvCxnSpPr>
          <p:nvPr/>
        </p:nvCxnSpPr>
        <p:spPr>
          <a:xfrm>
            <a:off x="4710043" y="3504048"/>
            <a:ext cx="14700175" cy="397740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5AEC84-DFC4-EC62-CCAD-44BD73014D6D}"/>
              </a:ext>
            </a:extLst>
          </p:cNvPr>
          <p:cNvCxnSpPr>
            <a:cxnSpLocks/>
          </p:cNvCxnSpPr>
          <p:nvPr/>
        </p:nvCxnSpPr>
        <p:spPr>
          <a:xfrm>
            <a:off x="4717473" y="3581401"/>
            <a:ext cx="12827197" cy="606800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20BA129-BBE0-E516-2FB7-5BFB51F9CD40}"/>
              </a:ext>
            </a:extLst>
          </p:cNvPr>
          <p:cNvCxnSpPr>
            <a:cxnSpLocks/>
          </p:cNvCxnSpPr>
          <p:nvPr/>
        </p:nvCxnSpPr>
        <p:spPr>
          <a:xfrm>
            <a:off x="4710043" y="3726874"/>
            <a:ext cx="15008185" cy="898582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4ED684-16A9-4F81-3B5A-C2F33B55F864}"/>
              </a:ext>
            </a:extLst>
          </p:cNvPr>
          <p:cNvCxnSpPr>
            <a:cxnSpLocks/>
          </p:cNvCxnSpPr>
          <p:nvPr/>
        </p:nvCxnSpPr>
        <p:spPr>
          <a:xfrm>
            <a:off x="5382491" y="5492751"/>
            <a:ext cx="14027727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A77441C-0A18-16BD-083B-C9D3BF8C39F4}"/>
              </a:ext>
            </a:extLst>
          </p:cNvPr>
          <p:cNvCxnSpPr>
            <a:cxnSpLocks/>
          </p:cNvCxnSpPr>
          <p:nvPr/>
        </p:nvCxnSpPr>
        <p:spPr>
          <a:xfrm>
            <a:off x="5382491" y="5645152"/>
            <a:ext cx="14035157" cy="198177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422CC1D-1903-8275-70A7-B2090425D192}"/>
              </a:ext>
            </a:extLst>
          </p:cNvPr>
          <p:cNvCxnSpPr>
            <a:cxnSpLocks/>
          </p:cNvCxnSpPr>
          <p:nvPr/>
        </p:nvCxnSpPr>
        <p:spPr>
          <a:xfrm>
            <a:off x="5372101" y="5757142"/>
            <a:ext cx="12179101" cy="4190134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BFC17D7-0AA9-492E-2965-4DF62F0E9028}"/>
              </a:ext>
            </a:extLst>
          </p:cNvPr>
          <p:cNvCxnSpPr>
            <a:cxnSpLocks/>
          </p:cNvCxnSpPr>
          <p:nvPr/>
        </p:nvCxnSpPr>
        <p:spPr>
          <a:xfrm>
            <a:off x="5382491" y="5811438"/>
            <a:ext cx="14335737" cy="7053663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A53F4D-8CFC-C373-3F52-5B71C57ABF00}"/>
              </a:ext>
            </a:extLst>
          </p:cNvPr>
          <p:cNvCxnSpPr>
            <a:cxnSpLocks/>
          </p:cNvCxnSpPr>
          <p:nvPr/>
        </p:nvCxnSpPr>
        <p:spPr>
          <a:xfrm>
            <a:off x="5174961" y="7654061"/>
            <a:ext cx="14027727" cy="0"/>
          </a:xfrm>
          <a:prstGeom prst="straightConnector1">
            <a:avLst/>
          </a:prstGeom>
          <a:ln w="508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F9D5AAB-7924-CCCB-38F4-C750158D59A5}"/>
              </a:ext>
            </a:extLst>
          </p:cNvPr>
          <p:cNvCxnSpPr>
            <a:cxnSpLocks/>
          </p:cNvCxnSpPr>
          <p:nvPr/>
        </p:nvCxnSpPr>
        <p:spPr>
          <a:xfrm>
            <a:off x="5174961" y="7882661"/>
            <a:ext cx="12376241" cy="2372277"/>
          </a:xfrm>
          <a:prstGeom prst="straightConnector1">
            <a:avLst/>
          </a:prstGeom>
          <a:ln w="508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9EDBFA9-5525-108D-333E-CDC6B774889F}"/>
              </a:ext>
            </a:extLst>
          </p:cNvPr>
          <p:cNvCxnSpPr>
            <a:cxnSpLocks/>
          </p:cNvCxnSpPr>
          <p:nvPr/>
        </p:nvCxnSpPr>
        <p:spPr>
          <a:xfrm>
            <a:off x="5174961" y="8048947"/>
            <a:ext cx="14242687" cy="4892353"/>
          </a:xfrm>
          <a:prstGeom prst="straightConnector1">
            <a:avLst/>
          </a:prstGeom>
          <a:ln w="508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F89291A1-90A2-0E1D-918C-6FA06ADD40D8}"/>
              </a:ext>
            </a:extLst>
          </p:cNvPr>
          <p:cNvCxnSpPr>
            <a:cxnSpLocks/>
          </p:cNvCxnSpPr>
          <p:nvPr/>
        </p:nvCxnSpPr>
        <p:spPr>
          <a:xfrm>
            <a:off x="7062281" y="10418305"/>
            <a:ext cx="10680970" cy="76818"/>
          </a:xfrm>
          <a:prstGeom prst="straightConnector1">
            <a:avLst/>
          </a:prstGeom>
          <a:ln w="50800">
            <a:solidFill>
              <a:srgbClr val="FFFF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775ABA8A-7324-EADF-2141-24AD2B0D2B60}"/>
              </a:ext>
            </a:extLst>
          </p:cNvPr>
          <p:cNvCxnSpPr>
            <a:cxnSpLocks/>
          </p:cNvCxnSpPr>
          <p:nvPr/>
        </p:nvCxnSpPr>
        <p:spPr>
          <a:xfrm>
            <a:off x="7101191" y="10583694"/>
            <a:ext cx="12182620" cy="2411902"/>
          </a:xfrm>
          <a:prstGeom prst="straightConnector1">
            <a:avLst/>
          </a:prstGeom>
          <a:ln w="50800">
            <a:solidFill>
              <a:srgbClr val="FFFF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ED3F225-F666-45DB-BF2B-84DFFF284E9B}"/>
              </a:ext>
            </a:extLst>
          </p:cNvPr>
          <p:cNvCxnSpPr>
            <a:cxnSpLocks/>
          </p:cNvCxnSpPr>
          <p:nvPr/>
        </p:nvCxnSpPr>
        <p:spPr>
          <a:xfrm>
            <a:off x="5168429" y="12745160"/>
            <a:ext cx="13826730" cy="282895"/>
          </a:xfrm>
          <a:prstGeom prst="straightConnector1">
            <a:avLst/>
          </a:prstGeom>
          <a:ln w="50800">
            <a:solidFill>
              <a:srgbClr val="00B05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4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 ĐỊNH CHUNG </a:t>
            </a:r>
            <a:r>
              <a:rPr lang="en-US" sz="6000" b="1" dirty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– CHỈ TIÊU, ĐỐI TƯỢNG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7D8809-F467-067A-5983-48064C9DE808}"/>
              </a:ext>
            </a:extLst>
          </p:cNvPr>
          <p:cNvSpPr txBox="1">
            <a:spLocks/>
          </p:cNvSpPr>
          <p:nvPr/>
        </p:nvSpPr>
        <p:spPr>
          <a:xfrm>
            <a:off x="396240" y="2922924"/>
            <a:ext cx="22604917" cy="1052397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lnSpc>
                <a:spcPct val="100000"/>
              </a:lnSpc>
              <a:buFontTx/>
              <a:buChar char="-"/>
            </a:pP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Chỉ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tuyển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sinh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Đơn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vị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tiếp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nhận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hs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đảm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bảo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đúng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chỉ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tuyển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sinh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được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Giám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đốc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Sở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giao</a:t>
            </a:r>
            <a:endParaRPr lang="en-US" sz="54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indent="-685800" algn="just">
              <a:lnSpc>
                <a:spcPct val="100000"/>
              </a:lnSpc>
              <a:buFontTx/>
              <a:buChar char="-"/>
            </a:pP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Đối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tượng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HS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chuyển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nơi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cư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trú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 (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hoặc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mẹ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hoặc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người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giám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hộ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+ HS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hoàn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cảnh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đặc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biệt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khó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khăn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gia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đình</a:t>
            </a:r>
            <a:endParaRPr lang="en-US" sz="54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+ HS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lý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sự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đáng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để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phải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chuyển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trường</a:t>
            </a:r>
            <a:endParaRPr lang="en-US" sz="54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indent="-685800" algn="just">
              <a:lnSpc>
                <a:spcPct val="100000"/>
              </a:lnSpc>
              <a:buFontTx/>
              <a:buChar char="-"/>
            </a:pP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Điều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kiện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cư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trú</a:t>
            </a: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HS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chuyển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đến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trường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THPT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lập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HS (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hoặc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cha,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mẹ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người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giám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hộ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phải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nơi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thường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trú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tại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Hà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Nội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+ HS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chuyển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đến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trường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THPT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lập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tự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chủ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thục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trung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tâm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GDNN-GDTX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phải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cư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trú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địa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bàn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Hà </a:t>
            </a:r>
            <a:r>
              <a:rPr lang="en-US" sz="54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Nội</a:t>
            </a:r>
            <a:r>
              <a:rPr lang="en-US" sz="54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3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 ĐỊNH CHUNG </a:t>
            </a:r>
            <a:r>
              <a:rPr lang="en-US" sz="6000" b="1" dirty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– CHUYỂN ĐỔI MÔN HỌC LỰA CHỌN, 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                                   CỤM CHUYÊN ĐỀ HỌC TẬP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67903D-92DC-0E6B-CBF0-1E6649E7B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594582"/>
              </p:ext>
            </p:extLst>
          </p:nvPr>
        </p:nvGraphicFramePr>
        <p:xfrm>
          <a:off x="530032" y="3085189"/>
          <a:ext cx="23119677" cy="834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002FCF5-73B8-CBE1-7A72-7127E1CC6410}"/>
              </a:ext>
            </a:extLst>
          </p:cNvPr>
          <p:cNvSpPr txBox="1">
            <a:spLocks/>
          </p:cNvSpPr>
          <p:nvPr/>
        </p:nvSpPr>
        <p:spPr>
          <a:xfrm>
            <a:off x="2514599" y="11825405"/>
            <a:ext cx="20816829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61F9A6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THỦ TRƯỞNG ĐƠN VỊ NƠI ĐẾN CHỊU TRÁCH NHIỆM</a:t>
            </a:r>
          </a:p>
        </p:txBody>
      </p:sp>
    </p:spTree>
    <p:extLst>
      <p:ext uri="{BB962C8B-B14F-4D97-AF65-F5344CB8AC3E}">
        <p14:creationId xmlns:p14="http://schemas.microsoft.com/office/powerpoint/2010/main" val="31430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 ĐỊNH CHUNG </a:t>
            </a:r>
            <a:r>
              <a:rPr lang="en-US" sz="6000" b="1" dirty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– THẨM QUYỀN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426F8B-84F3-E178-D912-E8D282CD8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937084"/>
              </p:ext>
            </p:extLst>
          </p:nvPr>
        </p:nvGraphicFramePr>
        <p:xfrm>
          <a:off x="2301131" y="2667548"/>
          <a:ext cx="19815369" cy="897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709B51-56EF-7513-E661-48EFEDE5388A}"/>
              </a:ext>
            </a:extLst>
          </p:cNvPr>
          <p:cNvCxnSpPr/>
          <p:nvPr/>
        </p:nvCxnSpPr>
        <p:spPr>
          <a:xfrm>
            <a:off x="13608329" y="11839801"/>
            <a:ext cx="0" cy="143962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982558-D64F-944F-3FDA-9FFABB5D2693}"/>
              </a:ext>
            </a:extLst>
          </p:cNvPr>
          <p:cNvCxnSpPr>
            <a:cxnSpLocks/>
          </p:cNvCxnSpPr>
          <p:nvPr/>
        </p:nvCxnSpPr>
        <p:spPr>
          <a:xfrm flipV="1">
            <a:off x="2926477" y="11839801"/>
            <a:ext cx="0" cy="1439624"/>
          </a:xfrm>
          <a:prstGeom prst="line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41D8B7-9B1B-E092-1280-CBB12EBD8EA0}"/>
              </a:ext>
            </a:extLst>
          </p:cNvPr>
          <p:cNvCxnSpPr>
            <a:cxnSpLocks/>
          </p:cNvCxnSpPr>
          <p:nvPr/>
        </p:nvCxnSpPr>
        <p:spPr>
          <a:xfrm>
            <a:off x="2926477" y="13279425"/>
            <a:ext cx="1066483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6D014986-4FC1-D8E8-262E-E86F3867B154}"/>
              </a:ext>
            </a:extLst>
          </p:cNvPr>
          <p:cNvSpPr txBox="1">
            <a:spLocks/>
          </p:cNvSpPr>
          <p:nvPr/>
        </p:nvSpPr>
        <p:spPr>
          <a:xfrm>
            <a:off x="5634458" y="12559613"/>
            <a:ext cx="4628002" cy="1050611"/>
          </a:xfrm>
          <a:prstGeom prst="rect">
            <a:avLst/>
          </a:prstGeom>
          <a:solidFill>
            <a:srgbClr val="C00000">
              <a:alpha val="77000"/>
            </a:srgbClr>
          </a:solidFill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 CÁO</a:t>
            </a:r>
          </a:p>
        </p:txBody>
      </p:sp>
    </p:spTree>
    <p:extLst>
      <p:ext uri="{BB962C8B-B14F-4D97-AF65-F5344CB8AC3E}">
        <p14:creationId xmlns:p14="http://schemas.microsoft.com/office/powerpoint/2010/main" val="21498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 </a:t>
            </a:r>
            <a:r>
              <a:rPr lang="en-US" sz="60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ĐỊNH</a:t>
            </a:r>
            <a:r>
              <a:rPr lang="en-US" sz="60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ĐẶC</a:t>
            </a:r>
            <a:r>
              <a:rPr lang="en-US" sz="60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THÙ</a:t>
            </a:r>
            <a:r>
              <a:rPr lang="en-US" sz="60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– </a:t>
            </a:r>
            <a:r>
              <a:rPr lang="en-US" sz="6000" b="1" dirty="0" err="1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TUYỂN</a:t>
            </a:r>
            <a:r>
              <a:rPr lang="en-US" sz="6000" b="1" dirty="0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BỔ</a:t>
            </a:r>
            <a:r>
              <a:rPr lang="en-US" sz="6000" b="1" dirty="0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SUNG</a:t>
            </a:r>
            <a:endParaRPr lang="en-US" sz="6000" b="1" dirty="0">
              <a:solidFill>
                <a:srgbClr val="FFFF00"/>
              </a:solidFill>
              <a:latin typeface="Segoe UI" panose="020B0502040204020203" pitchFamily="34" charset="0"/>
              <a:ea typeface="Lato Bold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3269332"/>
              </p:ext>
            </p:extLst>
          </p:nvPr>
        </p:nvGraphicFramePr>
        <p:xfrm>
          <a:off x="2381661" y="2114116"/>
          <a:ext cx="19349509" cy="1083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37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 </a:t>
            </a:r>
            <a:r>
              <a:rPr lang="en-US" sz="60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ĐỊNH</a:t>
            </a:r>
            <a:r>
              <a:rPr lang="en-US" sz="60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ĐẶC</a:t>
            </a:r>
            <a:r>
              <a:rPr lang="en-US" sz="60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THÙ</a:t>
            </a:r>
            <a:r>
              <a:rPr lang="en-US" sz="60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– </a:t>
            </a:r>
            <a:r>
              <a:rPr lang="en-US" sz="6000" b="1" dirty="0" err="1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TRƯỜNG</a:t>
            </a:r>
            <a:r>
              <a:rPr lang="en-US" sz="6000" b="1" dirty="0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HỢP</a:t>
            </a:r>
            <a:r>
              <a:rPr lang="en-US" sz="6000" b="1" dirty="0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SỞ</a:t>
            </a:r>
            <a:r>
              <a:rPr lang="en-US" sz="6000" b="1" dirty="0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GDĐT</a:t>
            </a:r>
            <a:r>
              <a:rPr lang="en-US" sz="6000" b="1" dirty="0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DUYỆT</a:t>
            </a:r>
            <a:endParaRPr lang="en-US" sz="6000" b="1" dirty="0">
              <a:solidFill>
                <a:srgbClr val="FFFF00"/>
              </a:solidFill>
              <a:latin typeface="Segoe UI" panose="020B0502040204020203" pitchFamily="34" charset="0"/>
              <a:ea typeface="Lato Bold" charset="0"/>
              <a:cs typeface="Segoe UI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81450" y="3848101"/>
            <a:ext cx="18211800" cy="6168320"/>
            <a:chOff x="1594767" y="1668051"/>
            <a:chExt cx="9379002" cy="7295548"/>
          </a:xfrm>
        </p:grpSpPr>
        <p:sp>
          <p:nvSpPr>
            <p:cNvPr id="7" name="Rectangle 6"/>
            <p:cNvSpPr/>
            <p:nvPr/>
          </p:nvSpPr>
          <p:spPr>
            <a:xfrm>
              <a:off x="1594767" y="1960955"/>
              <a:ext cx="7346337" cy="70026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1594767" y="1668051"/>
              <a:ext cx="9379002" cy="7295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8056" tIns="1300739" rIns="448056" bIns="448056" numCol="1" spcCol="1270" anchor="t" anchorCtr="0">
              <a:noAutofit/>
            </a:bodyPr>
            <a:lstStyle/>
            <a:p>
              <a:pPr marL="285750" lvl="1" indent="-285750" algn="l" defTabSz="2178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5400" kern="1200" dirty="0">
                  <a:solidFill>
                    <a:srgbClr val="FF0000"/>
                  </a:solidFill>
                </a:rPr>
                <a:t>Trường chuyên biệt</a:t>
              </a:r>
              <a:endParaRPr lang="en-US" sz="5400" kern="1200" dirty="0">
                <a:solidFill>
                  <a:srgbClr val="FF0000"/>
                </a:solidFill>
              </a:endParaRPr>
            </a:p>
            <a:p>
              <a:pPr marL="285750" lvl="1" indent="-285750" algn="l" defTabSz="2178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5400" kern="1200" dirty="0">
                  <a:solidFill>
                    <a:srgbClr val="FF0000"/>
                  </a:solidFill>
                </a:rPr>
                <a:t>Lớp song bằng</a:t>
              </a:r>
              <a:endParaRPr lang="en-US" sz="5400" kern="1200" dirty="0">
                <a:solidFill>
                  <a:srgbClr val="FF0000"/>
                </a:solidFill>
              </a:endParaRPr>
            </a:p>
            <a:p>
              <a:pPr marL="285750" lvl="1" indent="-285750" algn="l" defTabSz="2178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5400" kern="1200" dirty="0">
                  <a:solidFill>
                    <a:srgbClr val="FF0000"/>
                  </a:solidFill>
                </a:rPr>
                <a:t>Tiếp nhận học sinh Việt Nam về nước</a:t>
              </a:r>
              <a:endParaRPr lang="en-US" sz="5400" kern="1200" dirty="0">
                <a:solidFill>
                  <a:srgbClr val="FF0000"/>
                </a:solidFill>
              </a:endParaRPr>
            </a:p>
            <a:p>
              <a:pPr marL="285750" lvl="1" indent="-285750" algn="l" defTabSz="2178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5400" kern="1200" dirty="0">
                  <a:solidFill>
                    <a:srgbClr val="FF0000"/>
                  </a:solidFill>
                </a:rPr>
                <a:t>Tiếp nhận học sinh người nước ngoài </a:t>
              </a:r>
              <a:endParaRPr lang="en-US" sz="5400" kern="1200" dirty="0">
                <a:solidFill>
                  <a:srgbClr val="FF0000"/>
                </a:solidFill>
              </a:endParaRPr>
            </a:p>
            <a:p>
              <a:pPr marL="285750" lvl="1" indent="-285750" algn="l" defTabSz="2178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5400" kern="1200" dirty="0" err="1">
                  <a:solidFill>
                    <a:srgbClr val="FF0000"/>
                  </a:solidFill>
                </a:rPr>
                <a:t>Trường</a:t>
              </a:r>
              <a:r>
                <a:rPr lang="en-US" sz="5400" kern="1200" dirty="0">
                  <a:solidFill>
                    <a:srgbClr val="FF0000"/>
                  </a:solidFill>
                </a:rPr>
                <a:t> </a:t>
              </a:r>
              <a:r>
                <a:rPr lang="en-US" sz="5400" kern="1200" dirty="0" err="1">
                  <a:solidFill>
                    <a:srgbClr val="FF0000"/>
                  </a:solidFill>
                </a:rPr>
                <a:t>hợp</a:t>
              </a:r>
              <a:r>
                <a:rPr lang="en-US" sz="5400" kern="1200" dirty="0">
                  <a:solidFill>
                    <a:srgbClr val="FF0000"/>
                  </a:solidFill>
                </a:rPr>
                <a:t> </a:t>
              </a:r>
              <a:r>
                <a:rPr lang="en-US" sz="5400" kern="1200" dirty="0" err="1">
                  <a:solidFill>
                    <a:srgbClr val="FF0000"/>
                  </a:solidFill>
                </a:rPr>
                <a:t>đặc</a:t>
              </a:r>
              <a:r>
                <a:rPr lang="en-US" sz="5400" kern="1200" dirty="0">
                  <a:solidFill>
                    <a:srgbClr val="FF0000"/>
                  </a:solidFill>
                </a:rPr>
                <a:t> </a:t>
              </a:r>
              <a:r>
                <a:rPr lang="en-US" sz="5400" kern="1200" dirty="0" err="1">
                  <a:solidFill>
                    <a:srgbClr val="FF0000"/>
                  </a:solidFill>
                </a:rPr>
                <a:t>biệt</a:t>
              </a:r>
              <a:endParaRPr lang="en-US" sz="5400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9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404858" y="7834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err="1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</a:t>
            </a:r>
            <a:r>
              <a:rPr lang="en-US" sz="4500" b="1" dirty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TRÌNH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GIẢI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QUYẾT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TTHC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CHUYỂN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TRƯỜNG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TRONG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THÀNH</a:t>
            </a:r>
            <a:r>
              <a:rPr lang="en-US" sz="4500" b="1" dirty="0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PHỐ</a:t>
            </a:r>
            <a:endParaRPr lang="en-US" sz="4500" b="1" dirty="0">
              <a:solidFill>
                <a:srgbClr val="FFFF00"/>
              </a:solidFill>
              <a:latin typeface="Segoe UI" panose="020B0502040204020203" pitchFamily="34" charset="0"/>
              <a:ea typeface="Lato Bold" charset="0"/>
              <a:cs typeface="Segoe UI" panose="020B0502040204020203" pitchFamily="34" charset="0"/>
            </a:endParaRPr>
          </a:p>
        </p:txBody>
      </p:sp>
      <p:sp>
        <p:nvSpPr>
          <p:cNvPr id="159" name="Text Placeholder 1"/>
          <p:cNvSpPr txBox="1">
            <a:spLocks/>
          </p:cNvSpPr>
          <p:nvPr/>
        </p:nvSpPr>
        <p:spPr>
          <a:xfrm>
            <a:off x="1252458" y="631081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1" i="0" u="none" strike="noStrike" kern="1200" cap="none" spc="2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ogle Sans" panose="020B050303050204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60" name="Прямая соединительная линия 36"/>
          <p:cNvCxnSpPr/>
          <p:nvPr/>
        </p:nvCxnSpPr>
        <p:spPr>
          <a:xfrm>
            <a:off x="0" y="2667548"/>
            <a:ext cx="24366536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3"/>
          <a:srcRect l="5977" t="3885" r="15172" b="25113"/>
          <a:stretch/>
        </p:blipFill>
        <p:spPr>
          <a:xfrm>
            <a:off x="3581400" y="5107692"/>
            <a:ext cx="16325850" cy="83439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4334795-859E-471E-9B8E-5CC01AFAC7E8}"/>
              </a:ext>
            </a:extLst>
          </p:cNvPr>
          <p:cNvSpPr txBox="1">
            <a:spLocks/>
          </p:cNvSpPr>
          <p:nvPr/>
        </p:nvSpPr>
        <p:spPr>
          <a:xfrm>
            <a:off x="1464210" y="2819948"/>
            <a:ext cx="21184411" cy="228774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HS (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phụ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huynh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truy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cập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vào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5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r>
              <a:rPr lang="en-US" sz="54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</a:t>
            </a:r>
            <a:r>
              <a:rPr lang="en-US" sz="5400" b="1" dirty="0" err="1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chuyentruong.hanoi.edu.vn</a:t>
            </a:r>
            <a:endParaRPr lang="en-US" sz="54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3616" y="5105458"/>
            <a:ext cx="73152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http://</a:t>
            </a:r>
            <a:r>
              <a:rPr lang="en-US" sz="2000" b="1" dirty="0" err="1" smtClean="0"/>
              <a:t>chuyentruong.hanoi.edu.vn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499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69035</TotalTime>
  <Words>946</Words>
  <Application>Microsoft Office PowerPoint</Application>
  <PresentationFormat>Custom</PresentationFormat>
  <Paragraphs>145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Google Sans</vt:lpstr>
      <vt:lpstr>Lato</vt:lpstr>
      <vt:lpstr>Lato Bold</vt:lpstr>
      <vt:lpstr>Lato Light</vt:lpstr>
      <vt:lpstr>Open Sans</vt:lpstr>
      <vt:lpstr>Roboto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Duc Tung</Manager>
  <Company>Tri Nam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Present</dc:title>
  <dc:creator>Duc Tung</dc:creator>
  <cp:lastModifiedBy>pqtoan</cp:lastModifiedBy>
  <cp:revision>1259</cp:revision>
  <dcterms:created xsi:type="dcterms:W3CDTF">2014-11-12T21:47:38Z</dcterms:created>
  <dcterms:modified xsi:type="dcterms:W3CDTF">2023-08-15T09:00:01Z</dcterms:modified>
  <cp:version>98</cp:version>
</cp:coreProperties>
</file>